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theme+xml" PartName="/ppt/theme/theme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theme+xml" PartName="/ppt/theme/theme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6"/>
  </p:notesMasterIdLst>
  <p:sldIdLst>
    <p:sldId id="256" r:id="rId7"/>
    <p:sldId id="257" r:id="rId8"/>
    <p:sldId id="259" r:id="rId9"/>
    <p:sldId id="258" r:id="rId10"/>
    <p:sldId id="260" r:id="rId11"/>
    <p:sldId id="261" r:id="rId12"/>
    <p:sldId id="262" r:id="rId13"/>
    <p:sldId id="268" r:id="rId14"/>
    <p:sldId id="263" r:id="rId15"/>
    <p:sldId id="270" r:id="rId16"/>
    <p:sldId id="269" r:id="rId17"/>
    <p:sldId id="272" r:id="rId18"/>
    <p:sldId id="277" r:id="rId19"/>
    <p:sldId id="278" r:id="rId20"/>
    <p:sldId id="273" r:id="rId21"/>
    <p:sldId id="274" r:id="rId22"/>
    <p:sldId id="275" r:id="rId23"/>
    <p:sldId id="276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780DE-DDD1-44E5-A08F-87488527AB50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4E057-4C00-4017-89D8-D9F64FE7D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9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58636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28703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2017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26319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93949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15528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31662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0670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52376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41408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91167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40376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28896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26359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10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53616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78343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6767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28940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40944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95597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14382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60490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8490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34904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93675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59239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001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28171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8021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76417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85141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39461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43598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79426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44540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97237"/>
      </p:ext>
    </p:extLst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3013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23210"/>
      </p:ext>
    </p:extLst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79630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95924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20113"/>
      </p:ext>
    </p:extLst>
  </p:cSld>
  <p:clrMapOvr>
    <a:masterClrMapping/>
  </p:clrMapOvr>
  <p:transition spd="slow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48332"/>
      </p:ext>
    </p:extLst>
  </p:cSld>
  <p:clrMapOvr>
    <a:masterClrMapping/>
  </p:clrMapOvr>
  <p:transition spd="slow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68773"/>
      </p:ext>
    </p:extLst>
  </p:cSld>
  <p:clrMapOvr>
    <a:masterClrMapping/>
  </p:clrMapOvr>
  <p:transition spd="slow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7541"/>
      </p:ext>
    </p:extLst>
  </p:cSld>
  <p:clrMapOvr>
    <a:masterClrMapping/>
  </p:clrMapOvr>
  <p:transition spd="slow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27699"/>
      </p:ext>
    </p:extLst>
  </p:cSld>
  <p:clrMapOvr>
    <a:masterClrMapping/>
  </p:clrMapOvr>
  <p:transition spd="slow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0208"/>
      </p:ext>
    </p:extLst>
  </p:cSld>
  <p:clrMapOvr>
    <a:masterClrMapping/>
  </p:clrMapOvr>
  <p:transition spd="slow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2172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19132"/>
      </p:ext>
    </p:extLst>
  </p:cSld>
  <p:clrMapOvr>
    <a:masterClrMapping/>
  </p:clrMapOvr>
  <p:transition spd="slow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423"/>
      </p:ext>
    </p:extLst>
  </p:cSld>
  <p:clrMapOvr>
    <a:masterClrMapping/>
  </p:clrMapOvr>
  <p:transition spd="slow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22563"/>
      </p:ext>
    </p:extLst>
  </p:cSld>
  <p:clrMapOvr>
    <a:masterClrMapping/>
  </p:clrMapOvr>
  <p:transition spd="slow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44441"/>
      </p:ext>
    </p:extLst>
  </p:cSld>
  <p:clrMapOvr>
    <a:masterClrMapping/>
  </p:clrMapOvr>
  <p:transition spd="slow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56393"/>
      </p:ext>
    </p:extLst>
  </p:cSld>
  <p:clrMapOvr>
    <a:masterClrMapping/>
  </p:clrMapOvr>
  <p:transition spd="slow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04343"/>
      </p:ext>
    </p:extLst>
  </p:cSld>
  <p:clrMapOvr>
    <a:masterClrMapping/>
  </p:clrMapOvr>
  <p:transition spd="slow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0355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7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4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3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1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4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8" Target="../media/hdphoto29.wdp" Type="http://schemas.microsoft.com/office/2007/relationships/hdphoto"/><Relationship Id="rId3" Target="../media/image70.png" Type="http://schemas.openxmlformats.org/officeDocument/2006/relationships/image"/><Relationship Id="rId7" Target="../media/image41.png" Type="http://schemas.openxmlformats.org/officeDocument/2006/relationships/image"/><Relationship Id="rId2" Target="../media/image69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hdphoto51.wdp" Type="http://schemas.microsoft.com/office/2007/relationships/hdphoto"/><Relationship Id="rId5" Target="../media/image71.png" Type="http://schemas.openxmlformats.org/officeDocument/2006/relationships/image"/><Relationship Id="rId10" Target="../media/hdphoto52.wdp" Type="http://schemas.microsoft.com/office/2007/relationships/hdphoto"/><Relationship Id="rId4" Target="../media/hdphoto50.wdp" Type="http://schemas.microsoft.com/office/2007/relationships/hdphoto"/><Relationship Id="rId9" Target="../media/image72.pn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13" Type="http://schemas.microsoft.com/office/2007/relationships/hdphoto" Target="../media/hdphoto51.wdp"/><Relationship Id="rId18" Type="http://schemas.openxmlformats.org/officeDocument/2006/relationships/image" Target="../media/image78.png"/><Relationship Id="rId26" Type="http://schemas.openxmlformats.org/officeDocument/2006/relationships/image" Target="../media/image82.png"/><Relationship Id="rId3" Type="http://schemas.openxmlformats.org/officeDocument/2006/relationships/image" Target="../media/image73.png"/><Relationship Id="rId21" Type="http://schemas.microsoft.com/office/2007/relationships/hdphoto" Target="../media/hdphoto58.wdp"/><Relationship Id="rId7" Type="http://schemas.openxmlformats.org/officeDocument/2006/relationships/image" Target="../media/image74.png"/><Relationship Id="rId12" Type="http://schemas.openxmlformats.org/officeDocument/2006/relationships/image" Target="../media/image71.png"/><Relationship Id="rId17" Type="http://schemas.microsoft.com/office/2007/relationships/hdphoto" Target="../media/hdphoto29.wdp"/><Relationship Id="rId25" Type="http://schemas.microsoft.com/office/2007/relationships/hdphoto" Target="../media/hdphoto60.wdp"/><Relationship Id="rId33" Type="http://schemas.microsoft.com/office/2007/relationships/hdphoto" Target="../media/hdphoto64.wdp"/><Relationship Id="rId2" Type="http://schemas.openxmlformats.org/officeDocument/2006/relationships/image" Target="../media/image49.jpeg"/><Relationship Id="rId16" Type="http://schemas.openxmlformats.org/officeDocument/2006/relationships/image" Target="../media/image41.png"/><Relationship Id="rId20" Type="http://schemas.openxmlformats.org/officeDocument/2006/relationships/image" Target="../media/image79.png"/><Relationship Id="rId29" Type="http://schemas.microsoft.com/office/2007/relationships/hdphoto" Target="../media/hdphoto62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11" Type="http://schemas.microsoft.com/office/2007/relationships/hdphoto" Target="../media/hdphoto55.wdp"/><Relationship Id="rId24" Type="http://schemas.openxmlformats.org/officeDocument/2006/relationships/image" Target="../media/image81.png"/><Relationship Id="rId32" Type="http://schemas.openxmlformats.org/officeDocument/2006/relationships/image" Target="../media/image85.png"/><Relationship Id="rId5" Type="http://schemas.openxmlformats.org/officeDocument/2006/relationships/image" Target="../media/image13.png"/><Relationship Id="rId15" Type="http://schemas.microsoft.com/office/2007/relationships/hdphoto" Target="../media/hdphoto56.wdp"/><Relationship Id="rId23" Type="http://schemas.microsoft.com/office/2007/relationships/hdphoto" Target="../media/hdphoto59.wdp"/><Relationship Id="rId28" Type="http://schemas.openxmlformats.org/officeDocument/2006/relationships/image" Target="../media/image83.png"/><Relationship Id="rId10" Type="http://schemas.openxmlformats.org/officeDocument/2006/relationships/image" Target="../media/image76.png"/><Relationship Id="rId19" Type="http://schemas.microsoft.com/office/2007/relationships/hdphoto" Target="../media/hdphoto57.wdp"/><Relationship Id="rId31" Type="http://schemas.microsoft.com/office/2007/relationships/hdphoto" Target="../media/hdphoto63.wdp"/><Relationship Id="rId4" Type="http://schemas.microsoft.com/office/2007/relationships/hdphoto" Target="../media/hdphoto53.wdp"/><Relationship Id="rId9" Type="http://schemas.microsoft.com/office/2007/relationships/hdphoto" Target="../media/hdphoto54.wdp"/><Relationship Id="rId14" Type="http://schemas.openxmlformats.org/officeDocument/2006/relationships/image" Target="../media/image77.png"/><Relationship Id="rId22" Type="http://schemas.openxmlformats.org/officeDocument/2006/relationships/image" Target="../media/image80.png"/><Relationship Id="rId27" Type="http://schemas.microsoft.com/office/2007/relationships/hdphoto" Target="../media/hdphoto61.wdp"/><Relationship Id="rId30" Type="http://schemas.openxmlformats.org/officeDocument/2006/relationships/image" Target="../media/image84.png"/><Relationship Id="rId8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5.wdp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8.wdp"/><Relationship Id="rId13" Type="http://schemas.openxmlformats.org/officeDocument/2006/relationships/image" Target="../media/image93.gif"/><Relationship Id="rId3" Type="http://schemas.microsoft.com/office/2007/relationships/hdphoto" Target="../media/hdphoto66.wdp"/><Relationship Id="rId7" Type="http://schemas.openxmlformats.org/officeDocument/2006/relationships/image" Target="../media/image90.png"/><Relationship Id="rId12" Type="http://schemas.microsoft.com/office/2007/relationships/hdphoto" Target="../media/hdphoto70.wdp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9.png"/><Relationship Id="rId11" Type="http://schemas.openxmlformats.org/officeDocument/2006/relationships/image" Target="../media/image92.png"/><Relationship Id="rId5" Type="http://schemas.microsoft.com/office/2007/relationships/hdphoto" Target="../media/hdphoto67.wdp"/><Relationship Id="rId15" Type="http://schemas.microsoft.com/office/2007/relationships/hdphoto" Target="../media/hdphoto71.wdp"/><Relationship Id="rId10" Type="http://schemas.microsoft.com/office/2007/relationships/hdphoto" Target="../media/hdphoto69.wdp"/><Relationship Id="rId4" Type="http://schemas.openxmlformats.org/officeDocument/2006/relationships/image" Target="../media/image88.png"/><Relationship Id="rId9" Type="http://schemas.openxmlformats.org/officeDocument/2006/relationships/image" Target="../media/image91.png"/><Relationship Id="rId14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1.jpg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5.jpg"/><Relationship Id="rId5" Type="http://schemas.openxmlformats.org/officeDocument/2006/relationships/image" Target="../media/image104.jpg"/><Relationship Id="rId4" Type="http://schemas.openxmlformats.org/officeDocument/2006/relationships/image" Target="../media/image10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7" Type="http://schemas.openxmlformats.org/officeDocument/2006/relationships/image" Target="../media/image110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09.jpg"/><Relationship Id="rId5" Type="http://schemas.openxmlformats.org/officeDocument/2006/relationships/image" Target="../media/image108.jpg"/><Relationship Id="rId4" Type="http://schemas.openxmlformats.org/officeDocument/2006/relationships/image" Target="../media/image10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7" Type="http://schemas.openxmlformats.org/officeDocument/2006/relationships/image" Target="../media/image116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15.jpg"/><Relationship Id="rId5" Type="http://schemas.openxmlformats.org/officeDocument/2006/relationships/image" Target="../media/image114.jpg"/><Relationship Id="rId4" Type="http://schemas.openxmlformats.org/officeDocument/2006/relationships/image" Target="../media/image1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8" Target="../media/image6.png" Type="http://schemas.openxmlformats.org/officeDocument/2006/relationships/image"/><Relationship Id="rId13" Target="../media/hdphoto5.wdp" Type="http://schemas.microsoft.com/office/2007/relationships/hdphoto"/><Relationship Id="rId3" Target="../media/image3.png" Type="http://schemas.openxmlformats.org/officeDocument/2006/relationships/image"/><Relationship Id="rId7" Target="../media/hdphoto2.wdp" Type="http://schemas.microsoft.com/office/2007/relationships/hdphoto"/><Relationship Id="rId12" Target="../media/image8.pn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11" Target="../media/hdphoto4.wdp" Type="http://schemas.microsoft.com/office/2007/relationships/hdphoto"/><Relationship Id="rId5" Target="../media/image4.png" Type="http://schemas.openxmlformats.org/officeDocument/2006/relationships/image"/><Relationship Id="rId10" Target="../media/image7.png" Type="http://schemas.openxmlformats.org/officeDocument/2006/relationships/image"/><Relationship Id="rId4" Target="../media/hdphoto1.wdp" Type="http://schemas.microsoft.com/office/2007/relationships/hdphoto"/><Relationship Id="rId9" Target="../media/hdphoto3.wdp" Type="http://schemas.microsoft.com/office/2007/relationships/hdphoto"/></Relationships>
</file>

<file path=ppt/slides/_rels/slide3.xml.rels><?xml version="1.0" encoding="UTF-8" standalone="yes" ?><Relationships xmlns="http://schemas.openxmlformats.org/package/2006/relationships"><Relationship Id="rId8" Target="../media/hdphoto7.wdp" Type="http://schemas.microsoft.com/office/2007/relationships/hdphoto"/><Relationship Id="rId13" Target="../media/image13.png" Type="http://schemas.openxmlformats.org/officeDocument/2006/relationships/image"/><Relationship Id="rId3" Target="../media/image3.png" Type="http://schemas.openxmlformats.org/officeDocument/2006/relationships/image"/><Relationship Id="rId7" Target="../media/image10.png" Type="http://schemas.openxmlformats.org/officeDocument/2006/relationships/image"/><Relationship Id="rId12" Target="../media/hdphoto9.wdp" Type="http://schemas.microsoft.com/office/2007/relationships/hdphoto"/><Relationship Id="rId2" Target="../media/image2.jpeg" Type="http://schemas.openxmlformats.org/officeDocument/2006/relationships/image"/><Relationship Id="rId16" Target="../media/hdphoto11.wdp" Type="http://schemas.microsoft.com/office/2007/relationships/hdphoto"/><Relationship Id="rId1" Target="../slideLayouts/slideLayout2.xml" Type="http://schemas.openxmlformats.org/officeDocument/2006/relationships/slideLayout"/><Relationship Id="rId6" Target="../media/hdphoto6.wdp" Type="http://schemas.microsoft.com/office/2007/relationships/hdphoto"/><Relationship Id="rId11" Target="../media/image12.png" Type="http://schemas.openxmlformats.org/officeDocument/2006/relationships/image"/><Relationship Id="rId5" Target="../media/image9.png" Type="http://schemas.openxmlformats.org/officeDocument/2006/relationships/image"/><Relationship Id="rId15" Target="../media/image14.png" Type="http://schemas.openxmlformats.org/officeDocument/2006/relationships/image"/><Relationship Id="rId10" Target="../media/hdphoto8.wdp" Type="http://schemas.microsoft.com/office/2007/relationships/hdphoto"/><Relationship Id="rId4" Target="../media/hdphoto1.wdp" Type="http://schemas.microsoft.com/office/2007/relationships/hdphoto"/><Relationship Id="rId9" Target="../media/image11.png" Type="http://schemas.openxmlformats.org/officeDocument/2006/relationships/image"/><Relationship Id="rId14" Target="../media/hdphoto10.wdp" Type="http://schemas.microsoft.com/office/2007/relationships/hdphoto"/></Relationships>
</file>

<file path=ppt/slides/_rels/slide4.xml.rels><?xml version="1.0" encoding="UTF-8" standalone="yes" ?><Relationships xmlns="http://schemas.openxmlformats.org/package/2006/relationships"><Relationship Id="rId8" Target="../media/hdphoto12.wdp" Type="http://schemas.microsoft.com/office/2007/relationships/hdphoto"/><Relationship Id="rId13" Target="../media/image18.png" Type="http://schemas.openxmlformats.org/officeDocument/2006/relationships/image"/><Relationship Id="rId18" Target="../media/hdphoto16.wdp" Type="http://schemas.microsoft.com/office/2007/relationships/hdphoto"/><Relationship Id="rId3" Target="../media/image11.png" Type="http://schemas.openxmlformats.org/officeDocument/2006/relationships/image"/><Relationship Id="rId7" Target="../media/image16.png" Type="http://schemas.openxmlformats.org/officeDocument/2006/relationships/image"/><Relationship Id="rId12" Target="../media/hdphoto13.wdp" Type="http://schemas.microsoft.com/office/2007/relationships/hdphoto"/><Relationship Id="rId17" Target="../media/image20.png" Type="http://schemas.openxmlformats.org/officeDocument/2006/relationships/image"/><Relationship Id="rId2" Target="../media/image15.jpeg" Type="http://schemas.openxmlformats.org/officeDocument/2006/relationships/image"/><Relationship Id="rId16" Target="../media/hdphoto15.wdp" Type="http://schemas.microsoft.com/office/2007/relationships/hdphoto"/><Relationship Id="rId1" Target="../slideLayouts/slideLayout2.xml" Type="http://schemas.openxmlformats.org/officeDocument/2006/relationships/slideLayout"/><Relationship Id="rId6" Target="../media/hdphoto11.wdp" Type="http://schemas.microsoft.com/office/2007/relationships/hdphoto"/><Relationship Id="rId11" Target="../media/image17.png" Type="http://schemas.openxmlformats.org/officeDocument/2006/relationships/image"/><Relationship Id="rId5" Target="../media/image14.png" Type="http://schemas.openxmlformats.org/officeDocument/2006/relationships/image"/><Relationship Id="rId15" Target="../media/image19.png" Type="http://schemas.openxmlformats.org/officeDocument/2006/relationships/image"/><Relationship Id="rId10" Target="../media/hdphoto1.wdp" Type="http://schemas.microsoft.com/office/2007/relationships/hdphoto"/><Relationship Id="rId4" Target="../media/hdphoto8.wdp" Type="http://schemas.microsoft.com/office/2007/relationships/hdphoto"/><Relationship Id="rId9" Target="../media/image3.png" Type="http://schemas.openxmlformats.org/officeDocument/2006/relationships/image"/><Relationship Id="rId14" Target="../media/hdphoto14.wdp" Type="http://schemas.microsoft.com/office/2007/relationships/hdphoto"/></Relationships>
</file>

<file path=ppt/slides/_rels/slide5.xml.rels><?xml version="1.0" encoding="UTF-8" standalone="yes" ?><Relationships xmlns="http://schemas.openxmlformats.org/package/2006/relationships"><Relationship Id="rId8" Target="../media/hdphoto12.wdp" Type="http://schemas.microsoft.com/office/2007/relationships/hdphoto"/><Relationship Id="rId13" Target="../media/image18.png" Type="http://schemas.openxmlformats.org/officeDocument/2006/relationships/image"/><Relationship Id="rId18" Target="../media/hdphoto17.wdp" Type="http://schemas.microsoft.com/office/2007/relationships/hdphoto"/><Relationship Id="rId3" Target="../media/image11.png" Type="http://schemas.openxmlformats.org/officeDocument/2006/relationships/image"/><Relationship Id="rId21" Target="../media/image23.png" Type="http://schemas.openxmlformats.org/officeDocument/2006/relationships/image"/><Relationship Id="rId7" Target="../media/image16.png" Type="http://schemas.openxmlformats.org/officeDocument/2006/relationships/image"/><Relationship Id="rId12" Target="../media/hdphoto13.wdp" Type="http://schemas.microsoft.com/office/2007/relationships/hdphoto"/><Relationship Id="rId17" Target="../media/image21.png" Type="http://schemas.openxmlformats.org/officeDocument/2006/relationships/image"/><Relationship Id="rId2" Target="../media/image15.jpeg" Type="http://schemas.openxmlformats.org/officeDocument/2006/relationships/image"/><Relationship Id="rId16" Target="../media/hdphoto16.wdp" Type="http://schemas.microsoft.com/office/2007/relationships/hdphoto"/><Relationship Id="rId20" Target="../media/hdphoto18.wdp" Type="http://schemas.microsoft.com/office/2007/relationships/hdphoto"/><Relationship Id="rId1" Target="../slideLayouts/slideLayout2.xml" Type="http://schemas.openxmlformats.org/officeDocument/2006/relationships/slideLayout"/><Relationship Id="rId6" Target="../media/hdphoto11.wdp" Type="http://schemas.microsoft.com/office/2007/relationships/hdphoto"/><Relationship Id="rId11" Target="../media/image17.png" Type="http://schemas.openxmlformats.org/officeDocument/2006/relationships/image"/><Relationship Id="rId24" Target="../media/hdphoto20.wdp" Type="http://schemas.microsoft.com/office/2007/relationships/hdphoto"/><Relationship Id="rId5" Target="../media/image14.png" Type="http://schemas.openxmlformats.org/officeDocument/2006/relationships/image"/><Relationship Id="rId15" Target="../media/image20.png" Type="http://schemas.openxmlformats.org/officeDocument/2006/relationships/image"/><Relationship Id="rId23" Target="../media/image24.png" Type="http://schemas.openxmlformats.org/officeDocument/2006/relationships/image"/><Relationship Id="rId10" Target="../media/hdphoto1.wdp" Type="http://schemas.microsoft.com/office/2007/relationships/hdphoto"/><Relationship Id="rId19" Target="../media/image22.png" Type="http://schemas.openxmlformats.org/officeDocument/2006/relationships/image"/><Relationship Id="rId4" Target="../media/hdphoto8.wdp" Type="http://schemas.microsoft.com/office/2007/relationships/hdphoto"/><Relationship Id="rId9" Target="../media/image3.png" Type="http://schemas.openxmlformats.org/officeDocument/2006/relationships/image"/><Relationship Id="rId14" Target="../media/hdphoto14.wdp" Type="http://schemas.microsoft.com/office/2007/relationships/hdphoto"/><Relationship Id="rId22" Target="../media/hdphoto19.wdp" Type="http://schemas.microsoft.com/office/2007/relationships/hdphoto"/></Relationships>
</file>

<file path=ppt/slides/_rels/slide6.xml.rels><?xml version="1.0" encoding="UTF-8" standalone="yes" ?><Relationships xmlns="http://schemas.openxmlformats.org/package/2006/relationships"><Relationship Id="rId8" Target="../media/hdphoto12.wdp" Type="http://schemas.microsoft.com/office/2007/relationships/hdphoto"/><Relationship Id="rId13" Target="../media/image25.png" Type="http://schemas.openxmlformats.org/officeDocument/2006/relationships/image"/><Relationship Id="rId18" Target="../media/image29.png" Type="http://schemas.openxmlformats.org/officeDocument/2006/relationships/image"/><Relationship Id="rId3" Target="../media/image11.png" Type="http://schemas.openxmlformats.org/officeDocument/2006/relationships/image"/><Relationship Id="rId21" Target="../media/image31.png" Type="http://schemas.openxmlformats.org/officeDocument/2006/relationships/image"/><Relationship Id="rId7" Target="../media/image16.png" Type="http://schemas.openxmlformats.org/officeDocument/2006/relationships/image"/><Relationship Id="rId12" Target="../media/hdphoto13.wdp" Type="http://schemas.microsoft.com/office/2007/relationships/hdphoto"/><Relationship Id="rId17" Target="../media/image28.png" Type="http://schemas.openxmlformats.org/officeDocument/2006/relationships/image"/><Relationship Id="rId2" Target="../media/image15.jpeg" Type="http://schemas.openxmlformats.org/officeDocument/2006/relationships/image"/><Relationship Id="rId16" Target="../media/hdphoto21.wdp" Type="http://schemas.microsoft.com/office/2007/relationships/hdphoto"/><Relationship Id="rId20" Target="../media/hdphoto22.wdp" Type="http://schemas.microsoft.com/office/2007/relationships/hdphoto"/><Relationship Id="rId1" Target="../slideLayouts/slideLayout2.xml" Type="http://schemas.openxmlformats.org/officeDocument/2006/relationships/slideLayout"/><Relationship Id="rId6" Target="../media/hdphoto11.wdp" Type="http://schemas.microsoft.com/office/2007/relationships/hdphoto"/><Relationship Id="rId11" Target="../media/image17.png" Type="http://schemas.openxmlformats.org/officeDocument/2006/relationships/image"/><Relationship Id="rId5" Target="../media/image14.png" Type="http://schemas.openxmlformats.org/officeDocument/2006/relationships/image"/><Relationship Id="rId15" Target="../media/image27.png" Type="http://schemas.openxmlformats.org/officeDocument/2006/relationships/image"/><Relationship Id="rId10" Target="../media/hdphoto1.wdp" Type="http://schemas.microsoft.com/office/2007/relationships/hdphoto"/><Relationship Id="rId19" Target="../media/image30.png" Type="http://schemas.openxmlformats.org/officeDocument/2006/relationships/image"/><Relationship Id="rId4" Target="../media/hdphoto8.wdp" Type="http://schemas.microsoft.com/office/2007/relationships/hdphoto"/><Relationship Id="rId9" Target="../media/image3.png" Type="http://schemas.openxmlformats.org/officeDocument/2006/relationships/image"/><Relationship Id="rId14" Target="../media/image26.png" Type="http://schemas.openxmlformats.org/officeDocument/2006/relationships/image"/><Relationship Id="rId22" Target="../media/hdphoto23.wdp" Type="http://schemas.microsoft.com/office/2007/relationships/hdphoto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microsoft.com/office/2007/relationships/hdphoto" Target="../media/hdphoto2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5.wdp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microsoft.com/office/2007/relationships/hdphoto" Target="../media/hdphoto26.wdp"/><Relationship Id="rId4" Type="http://schemas.microsoft.com/office/2007/relationships/hdphoto" Target="../media/hdphoto24.wdp"/><Relationship Id="rId9" Type="http://schemas.openxmlformats.org/officeDocument/2006/relationships/image" Target="../media/image37.png"/><Relationship Id="rId14" Type="http://schemas.microsoft.com/office/2007/relationships/hdphoto" Target="../media/hdphoto28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13" Type="http://schemas.openxmlformats.org/officeDocument/2006/relationships/image" Target="../media/image46.png"/><Relationship Id="rId3" Type="http://schemas.openxmlformats.org/officeDocument/2006/relationships/image" Target="../media/image11.pn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9.wdp"/><Relationship Id="rId11" Type="http://schemas.openxmlformats.org/officeDocument/2006/relationships/image" Target="../media/image44.gif"/><Relationship Id="rId5" Type="http://schemas.openxmlformats.org/officeDocument/2006/relationships/image" Target="../media/image41.png"/><Relationship Id="rId15" Type="http://schemas.openxmlformats.org/officeDocument/2006/relationships/image" Target="../media/image48.png"/><Relationship Id="rId10" Type="http://schemas.microsoft.com/office/2007/relationships/hdphoto" Target="../media/hdphoto31.wdp"/><Relationship Id="rId4" Type="http://schemas.microsoft.com/office/2007/relationships/hdphoto" Target="../media/hdphoto8.wdp"/><Relationship Id="rId9" Type="http://schemas.openxmlformats.org/officeDocument/2006/relationships/image" Target="../media/image43.png"/><Relationship Id="rId14" Type="http://schemas.openxmlformats.org/officeDocument/2006/relationships/image" Target="../media/image47.gif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hdphoto" Target="../media/hdphoto36.wdp"/><Relationship Id="rId18" Type="http://schemas.openxmlformats.org/officeDocument/2006/relationships/image" Target="../media/image58.png"/><Relationship Id="rId26" Type="http://schemas.openxmlformats.org/officeDocument/2006/relationships/image" Target="../media/image62.png"/><Relationship Id="rId39" Type="http://schemas.microsoft.com/office/2007/relationships/hdphoto" Target="../media/hdphoto49.wdp"/><Relationship Id="rId21" Type="http://schemas.microsoft.com/office/2007/relationships/hdphoto" Target="../media/hdphoto40.wdp"/><Relationship Id="rId34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17" Type="http://schemas.microsoft.com/office/2007/relationships/hdphoto" Target="../media/hdphoto38.wdp"/><Relationship Id="rId25" Type="http://schemas.microsoft.com/office/2007/relationships/hdphoto" Target="../media/hdphoto42.wdp"/><Relationship Id="rId33" Type="http://schemas.microsoft.com/office/2007/relationships/hdphoto" Target="../media/hdphoto46.wdp"/><Relationship Id="rId38" Type="http://schemas.openxmlformats.org/officeDocument/2006/relationships/image" Target="../media/image68.png"/><Relationship Id="rId2" Type="http://schemas.openxmlformats.org/officeDocument/2006/relationships/image" Target="../media/image49.jpeg"/><Relationship Id="rId16" Type="http://schemas.openxmlformats.org/officeDocument/2006/relationships/image" Target="../media/image57.png"/><Relationship Id="rId20" Type="http://schemas.openxmlformats.org/officeDocument/2006/relationships/image" Target="../media/image59.png"/><Relationship Id="rId29" Type="http://schemas.microsoft.com/office/2007/relationships/hdphoto" Target="../media/hdphoto44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3.wdp"/><Relationship Id="rId11" Type="http://schemas.microsoft.com/office/2007/relationships/hdphoto" Target="../media/hdphoto35.wdp"/><Relationship Id="rId24" Type="http://schemas.openxmlformats.org/officeDocument/2006/relationships/image" Target="../media/image61.png"/><Relationship Id="rId32" Type="http://schemas.openxmlformats.org/officeDocument/2006/relationships/image" Target="../media/image65.png"/><Relationship Id="rId37" Type="http://schemas.microsoft.com/office/2007/relationships/hdphoto" Target="../media/hdphoto48.wdp"/><Relationship Id="rId5" Type="http://schemas.openxmlformats.org/officeDocument/2006/relationships/image" Target="../media/image51.png"/><Relationship Id="rId15" Type="http://schemas.microsoft.com/office/2007/relationships/hdphoto" Target="../media/hdphoto37.wdp"/><Relationship Id="rId23" Type="http://schemas.microsoft.com/office/2007/relationships/hdphoto" Target="../media/hdphoto41.wdp"/><Relationship Id="rId28" Type="http://schemas.openxmlformats.org/officeDocument/2006/relationships/image" Target="../media/image63.png"/><Relationship Id="rId36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microsoft.com/office/2007/relationships/hdphoto" Target="../media/hdphoto39.wdp"/><Relationship Id="rId31" Type="http://schemas.microsoft.com/office/2007/relationships/hdphoto" Target="../media/hdphoto45.wdp"/><Relationship Id="rId4" Type="http://schemas.microsoft.com/office/2007/relationships/hdphoto" Target="../media/hdphoto32.wdp"/><Relationship Id="rId9" Type="http://schemas.openxmlformats.org/officeDocument/2006/relationships/image" Target="../media/image53.png"/><Relationship Id="rId14" Type="http://schemas.openxmlformats.org/officeDocument/2006/relationships/image" Target="../media/image56.png"/><Relationship Id="rId22" Type="http://schemas.openxmlformats.org/officeDocument/2006/relationships/image" Target="../media/image60.png"/><Relationship Id="rId27" Type="http://schemas.microsoft.com/office/2007/relationships/hdphoto" Target="../media/hdphoto43.wdp"/><Relationship Id="rId30" Type="http://schemas.openxmlformats.org/officeDocument/2006/relationships/image" Target="../media/image64.png"/><Relationship Id="rId35" Type="http://schemas.microsoft.com/office/2007/relationships/hdphoto" Target="../media/hdphoto47.wdp"/><Relationship Id="rId8" Type="http://schemas.microsoft.com/office/2007/relationships/hdphoto" Target="../media/hdphoto34.wdp"/><Relationship Id="rId3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88640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образование</a:t>
            </a:r>
          </a:p>
          <a:p>
            <a:pPr algn="ctr" eaLnBrk="0" fontAlgn="base" hangingPunct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муниципального образования  г. Краснодар</a:t>
            </a:r>
          </a:p>
          <a:p>
            <a:pPr algn="ctr" eaLnBrk="0" fontAlgn="base" hangingPunct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комбинированного вида № 172»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304" y="1556792"/>
            <a:ext cx="86566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дидактическая игра</a:t>
            </a:r>
          </a:p>
          <a:p>
            <a:pPr algn="ctr"/>
            <a: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«Сказочная математика»</a:t>
            </a:r>
            <a:endParaRPr lang="ru-RU" sz="4000" b="1" cap="none" spc="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5903534"/>
            <a:ext cx="550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Меньшикова Марина Васильевна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Балута Елена Викторовна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2\Desktop\image002_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33514"/>
            <a:ext cx="3312368" cy="312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522"/>
            <a:ext cx="9144000" cy="753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user2\Desktop\kisspng-hedgehog-cuteness-clip-art-hand-drawn-hedgehog-5a7c6bdb7c33a6.0890478115181035155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9" b="954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42054" y="1916831"/>
            <a:ext cx="2014622" cy="180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2\Desktop\no-translate-detected_42886-12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2" b="97564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0527" y="3036376"/>
            <a:ext cx="981346" cy="147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2\Desktop\depositphotos_73709343-stock-illustration-cartoon-adorable-squirre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7" b="99316" l="407" r="99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995" y="5768910"/>
            <a:ext cx="945801" cy="9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142743"/>
            <a:ext cx="2476500" cy="210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68910"/>
            <a:ext cx="1763688" cy="133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5" y="4365104"/>
            <a:ext cx="1383647" cy="104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25" y="5252318"/>
            <a:ext cx="2119174" cy="160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42742"/>
            <a:ext cx="2476500" cy="21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74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59 -0.18866 L -0.20659 -0.31366 C -0.20659 -0.36968 -0.13767 -0.43866 -0.08159 -0.43866 L 0.04341 -0.4386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15347 L -0.00156 -0.40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8 -0.37407 L -0.02518 -0.624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0.29028 L -0.01181 -0.540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91 -0.08889 L 0.04791 -0.33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ell\Desktop\Fony-Lesnaya_opushka-3.970x0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" y="-1635"/>
            <a:ext cx="9138608" cy="687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kisspng-hedgehog-cuteness-clip-art-hand-drawn-hedgehog-5a7c6bdb7c33a6.0890478115181035155087.jpg" id="30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5429" l="10000" r="90000" t="2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4544" y="2374473"/>
            <a:ext cx="2935826" cy="262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1508134922_vector-animal-collection-3-06.jpg" id="31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b="100000" l="591" r="99016" t="1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32" y="3987182"/>
            <a:ext cx="2226601" cy="255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1328518_zaichiha.jpg" id="32" name="Picture 4"/>
          <p:cNvPicPr>
            <a:picLocks noChangeArrowheads="1"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"/>
          <a:stretch/>
        </p:blipFill>
        <p:spPr bwMode="auto">
          <a:xfrm flipH="1">
            <a:off x="3840266" y="2169262"/>
            <a:ext cx="1759204" cy="280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no-translate-detected_42886-1209.jpg" id="33" name="Picture 5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b="97564" l="9744" r="89776" t="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002" y="4899488"/>
            <a:ext cx="1135232" cy="171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no-translate-detected_42886-1209.jpg" id="34" name="Picture 5"/>
          <p:cNvPicPr>
            <a:picLocks noChangeArrowheads="1" noChangeAspect="1"/>
          </p:cNvPicPr>
          <p:nvPr/>
        </p:nvPicPr>
        <p:blipFill>
          <a:blip cstate="print"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b="97564" l="9744" r="89776" t="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1161" y="3232616"/>
            <a:ext cx="1000759" cy="150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no-translate-detected_42886-1209.jpg" id="35" name="Picture 5"/>
          <p:cNvPicPr>
            <a:picLocks noChangeArrowheads="1" noChangeAspect="1"/>
          </p:cNvPicPr>
          <p:nvPr/>
        </p:nvPicPr>
        <p:blipFill>
          <a:blip cstate="print"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b="97564" l="9744" r="89776" t="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782798"/>
            <a:ext cx="981346" cy="147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no-translate-detected_42886-1209.jpg" id="36" name="Picture 5"/>
          <p:cNvPicPr>
            <a:picLocks noChangeArrowheads="1" noChangeAspect="1"/>
          </p:cNvPicPr>
          <p:nvPr/>
        </p:nvPicPr>
        <p:blipFill>
          <a:blip cstate="print"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b="97564" l="9744" r="89776" t="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70" y="3382310"/>
            <a:ext cx="1105362" cy="166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depositphotos_73709343-stock-illustration-cartoon-adorable-squirrel.jpg" id="37" name="Picture 3"/>
          <p:cNvPicPr>
            <a:picLocks noChangeArrowheads="1" noChangeAspect="1"/>
          </p:cNvPicPr>
          <p:nvPr/>
        </p:nvPicPr>
        <p:blipFill>
          <a:blip cstate="print"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b="99316" l="407" r="99289" t="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019" y="5606017"/>
            <a:ext cx="945801" cy="9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depositphotos_73709343-stock-illustration-cartoon-adorable-squirrel.jpg" id="38" name="Picture 3"/>
          <p:cNvPicPr>
            <a:picLocks noChangeArrowheads="1" noChangeAspect="1"/>
          </p:cNvPicPr>
          <p:nvPr/>
        </p:nvPicPr>
        <p:blipFill>
          <a:blip cstate="print"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b="99316" l="407" r="99289" t="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9604" y="5545116"/>
            <a:ext cx="945801" cy="9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depositphotos_73709343-stock-illustration-cartoon-adorable-squirrel.jpg" id="41" name="Picture 3"/>
          <p:cNvPicPr>
            <a:picLocks noChangeArrowheads="1" noChangeAspect="1"/>
          </p:cNvPicPr>
          <p:nvPr/>
        </p:nvPicPr>
        <p:blipFill>
          <a:blip cstate="print"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b="99316" l="407" r="99289" t="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96" y="5755446"/>
            <a:ext cx="945801" cy="9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rrowheads="1"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b="100000" l="1355" r="100000" 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619" y="3965150"/>
            <a:ext cx="1747789" cy="170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rrowheads="1"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b="100000" l="0" r="100000" 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27" y="5323498"/>
            <a:ext cx="1662267" cy="1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/>
          <p:cNvPicPr>
            <a:picLocks noChangeArrowheads="1" noChangeAspect="1"/>
          </p:cNvPicPr>
          <p:nvPr/>
        </p:nvPicPr>
        <p:blipFill>
          <a:blip cstate="print"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b="100000" l="0" r="100000" t="1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20" y="5852712"/>
            <a:ext cx="733405" cy="6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/>
          <p:cNvPicPr>
            <a:picLocks noChangeArrowheads="1" noChangeAspect="1"/>
          </p:cNvPicPr>
          <p:nvPr/>
        </p:nvPicPr>
        <p:blipFill>
          <a:blip cstate="print"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b="100000" l="0" r="100000" t="1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07" y="5868227"/>
            <a:ext cx="733405" cy="6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/>
          <p:cNvPicPr>
            <a:picLocks noChangeArrowheads="1" noChangeAspect="1"/>
          </p:cNvPicPr>
          <p:nvPr/>
        </p:nvPicPr>
        <p:blipFill>
          <a:blip cstate="print"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b="100000" l="0" r="100000" t="1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22" y="5761256"/>
            <a:ext cx="733405" cy="6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"/>
          <p:cNvPicPr>
            <a:picLocks noChangeArrowheads="1" noChangeAspect="1"/>
          </p:cNvPicPr>
          <p:nvPr/>
        </p:nvPicPr>
        <p:blipFill>
          <a:blip cstate="print"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b="100000" l="0" r="100000" t="1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29" y="6011864"/>
            <a:ext cx="733405" cy="6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/>
          <p:cNvPicPr>
            <a:picLocks noChangeArrowheads="1" noChangeAspect="1"/>
          </p:cNvPicPr>
          <p:nvPr/>
        </p:nvPicPr>
        <p:blipFill>
          <a:blip cstate="print"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b="100000" l="0" r="100000" t="1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97" y="5985467"/>
            <a:ext cx="733405" cy="6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rrowheads="1" noChangeAspect="1"/>
          </p:cNvPicPr>
          <p:nvPr/>
        </p:nvPicPr>
        <p:blipFill>
          <a:blip cstate="print"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b="96452" l="0" r="100000" 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66" y="4194067"/>
            <a:ext cx="1378015" cy="9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/>
          <p:cNvPicPr>
            <a:picLocks noChangeArrowheads="1" noChangeAspect="1"/>
          </p:cNvPicPr>
          <p:nvPr/>
        </p:nvPicPr>
        <p:blipFill>
          <a:blip cstate="print"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b="96452" l="0" r="100000" 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482" y="4439148"/>
            <a:ext cx="899015" cy="61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"/>
          <p:cNvPicPr>
            <a:picLocks noChangeArrowheads="1" noChangeAspect="1"/>
          </p:cNvPicPr>
          <p:nvPr/>
        </p:nvPicPr>
        <p:blipFill>
          <a:blip cstate="print"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b="96452" l="0" r="100000" 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337" y="4268915"/>
            <a:ext cx="1160717" cy="79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"/>
          <p:cNvPicPr>
            <a:picLocks noChangeArrowheads="1" noChangeAspect="1"/>
          </p:cNvPicPr>
          <p:nvPr/>
        </p:nvPicPr>
        <p:blipFill>
          <a:blip cstate="print"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b="96452" l="0" r="100000" 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4347558"/>
            <a:ext cx="932397" cy="64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"/>
          <p:cNvPicPr>
            <a:picLocks noChangeArrowheads="1" noChangeAspect="1"/>
          </p:cNvPicPr>
          <p:nvPr/>
        </p:nvPicPr>
        <p:blipFill>
          <a:blip cstate="print"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b="96452" l="0" r="100000" 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687" y="4457908"/>
            <a:ext cx="857619" cy="59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00808"/>
            <a:ext cx="7704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« Веселый карнавал «</a:t>
            </a:r>
            <a:endParaRPr lang="ru-RU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133" y="3501008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1331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2\Desktop\42371208-excited-happy-number-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2" b="96170" l="6180" r="95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-324102"/>
            <a:ext cx="1742973" cy="230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2\Desktop\cartaz numerais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2" b="99023" l="9657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332656"/>
            <a:ext cx="1512168" cy="166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2\Desktop\Tonz_A6_matematika-16_0b-v1-L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307" y="2564904"/>
            <a:ext cx="1744681" cy="21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2\Desktop\240_F_37683275_7IFyVZRwwhEoe5zFJTNJdnQ8mHcb1aWy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917" l="312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81336"/>
            <a:ext cx="1311920" cy="19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2\Desktop\six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9" b="97248" l="1724" r="97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184" y="1353289"/>
            <a:ext cx="1829346" cy="171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2\Desktop\depositphotos_37455481-stock-illustration-cartoon-number-five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7" b="98889" l="1053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88" y="-21637"/>
            <a:ext cx="1415122" cy="223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2\Desktop\hello_html_m5a637c2c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22" y="4149080"/>
            <a:ext cx="1714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user2\Desktop\mathematics-1660857_640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866" y="3649216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11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2\Desktop\1014099858.jpg" id="2050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"/>
          <a:stretch/>
        </p:blipFill>
        <p:spPr bwMode="auto">
          <a:xfrm>
            <a:off x="301689" y="188640"/>
            <a:ext cx="856392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gif-salyut-6.gif" id="2051" name="Picture 3"/>
          <p:cNvPicPr>
            <a:picLocks noChangeArrowheads="1" noChangeAspect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238125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gif-salyut-6.gif" id="4" name="Picture 3"/>
          <p:cNvPicPr>
            <a:picLocks noChangeArrowheads="1" noChangeAspect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27" y="4733371"/>
            <a:ext cx="238125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gif-salyut-6.gif" id="5" name="Picture 3"/>
          <p:cNvPicPr>
            <a:picLocks noChangeArrowheads="1" noChangeAspect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32" y="4842229"/>
            <a:ext cx="238125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81669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2000"/>
                            </p:stCondLst>
                            <p:childTnLst>
                              <p:par>
                                <p:cTn fill="hold" id="1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3000"/>
                            </p:stCondLst>
                            <p:childTnLst>
                              <p:par>
                                <p:cTn fill="hold" id="1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4000"/>
                            </p:stCondLst>
                            <p:childTnLst>
                              <p:par>
                                <p:cTn fill="hold" id="1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6" y="339502"/>
            <a:ext cx="226825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1" y="3491255"/>
            <a:ext cx="226825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1829" y="736430"/>
            <a:ext cx="3024337" cy="226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35" y="418356"/>
            <a:ext cx="2149971" cy="286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4" y="3540126"/>
            <a:ext cx="2194946" cy="292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7386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509" y="596573"/>
            <a:ext cx="3096343" cy="2322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3581"/>
            <a:ext cx="23222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31789" y="578293"/>
            <a:ext cx="3117233" cy="233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929" y="3005983"/>
            <a:ext cx="3020630" cy="4027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59761" y="3031965"/>
            <a:ext cx="2998360" cy="399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110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9060" y="633235"/>
            <a:ext cx="2980707" cy="2235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61" y="306261"/>
            <a:ext cx="2201320" cy="2935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9296"/>
            <a:ext cx="2201320" cy="2935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73" y="3896636"/>
            <a:ext cx="2914958" cy="218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22846" y="3914285"/>
            <a:ext cx="2935330" cy="220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23" y="3530275"/>
            <a:ext cx="2124989" cy="2833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9323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8" y="244898"/>
            <a:ext cx="2304258" cy="3072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9057" y="707467"/>
            <a:ext cx="2982598" cy="2236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8" y="3582044"/>
            <a:ext cx="2218557" cy="295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20299" y="4041802"/>
            <a:ext cx="2972641" cy="222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31" y="385679"/>
            <a:ext cx="2198672" cy="293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31361" y="4059579"/>
            <a:ext cx="2834904" cy="2126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63803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967335"/>
            <a:ext cx="7488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79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2\Desktop\e23389f6ca533905a750f05bb49d88e8-vector-pintado-con-estilo-inicio-sala-de-estar-sof.pn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34" y="-117394"/>
            <a:ext cx="9300525" cy="697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kisspng-hedgehog-cuteness-clip-art-hand-drawn-hedgehog-5a7c6bdb7c33a6.0890478115181035155087.jpg" id="1027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5429" l="10000" r="90000" t="2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41651" y="3392995"/>
            <a:ext cx="3284600" cy="293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1328518_zaichiha.jpg" id="1028" name="Picture 4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"/>
          <a:stretch/>
        </p:blipFill>
        <p:spPr bwMode="auto">
          <a:xfrm flipH="1">
            <a:off x="2672023" y="1916832"/>
            <a:ext cx="2764949" cy="441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no-translate-detected_42886-1209.jpg" id="1029" name="Picture 5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b="97564" l="9744" r="89776" t="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26" y="4653136"/>
            <a:ext cx="1319099" cy="19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no-translate-detected_42886-1209.jpg" id="8" name="Picture 5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b="97564" l="9744" r="89776" t="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29" y="2963060"/>
            <a:ext cx="1259154" cy="18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no-translate-detected_42886-1209.jpg" id="9" name="Picture 5"/>
          <p:cNvPicPr>
            <a:picLocks noChangeArrowheads="1" noChangeAspect="1"/>
          </p:cNvPicPr>
          <p:nvPr/>
        </p:nvPicPr>
        <p:blipFill>
          <a:blip cstate="print"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b="97564" l="9744" r="89776" t="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58790"/>
            <a:ext cx="1286782" cy="194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no-translate-detected_42886-1209.jpg" id="10" name="Picture 5"/>
          <p:cNvPicPr>
            <a:picLocks noChangeArrowheads="1" noChangeAspect="1"/>
          </p:cNvPicPr>
          <p:nvPr/>
        </p:nvPicPr>
        <p:blipFill>
          <a:blip cstate="print"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b="97564" l="9744" r="89776" t="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26" y="4440687"/>
            <a:ext cx="1265126" cy="19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2\Desktop\e23389f6ca533905a750f05bb49d88e8-vector-pintado-con-estilo-inicio-sala-de-estar-so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91" y="5261"/>
            <a:ext cx="9202303" cy="687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2\Desktop\kisspng-hedgehog-cuteness-clip-art-hand-drawn-hedgehog-5a7c6bdb7c33a6.089047811518103515508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9" b="954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51874" y="3752438"/>
            <a:ext cx="3377102" cy="302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2\Desktop\no-translate-detected_42886-12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2" b="97564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69793" y="3209862"/>
            <a:ext cx="1143730" cy="172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2\Desktop\no-translate-detected_42886-12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2" b="97564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4336" y="3209862"/>
            <a:ext cx="1089447" cy="164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ser2\Desktop\no-translate-detected_42886-12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02" b="97564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4" y="2611625"/>
            <a:ext cx="1209965" cy="18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user2\Desktop\no-translate-detected_42886-120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602" b="97564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7966" y="3086652"/>
            <a:ext cx="1172997" cy="176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2\Desktop\1508134922_vector-animal-collection-3-06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2" b="100000" l="591" r="99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230" y="3439671"/>
            <a:ext cx="2909396" cy="333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2\Desktop\depositphotos_73709343-stock-illustration-cartoon-adorable-squirrel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87" b="99316" l="407" r="99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339" y="5153696"/>
            <a:ext cx="1174749" cy="12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2\Desktop\depositphotos_73709343-stock-illustration-cartoon-adorable-squirrel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87" b="99316" l="407" r="99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66" y="3656352"/>
            <a:ext cx="1174749" cy="12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2\Desktop\depositphotos_73709343-stock-illustration-cartoon-adorable-squirrel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87" b="99316" l="407" r="99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35" y="5614662"/>
            <a:ext cx="1174749" cy="12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8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2\Desktop\capture-20171120-124354.png" id="2053" name="Picture 5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" r="34"/>
          <a:stretch/>
        </p:blipFill>
        <p:spPr bwMode="auto">
          <a:xfrm>
            <a:off x="19968" y="116632"/>
            <a:ext cx="912403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no-translate-detected_42886-1209.jpg" id="12" name="Picture 5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7564" l="9744" r="89776" t="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4" y="2611625"/>
            <a:ext cx="1209965" cy="18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no-translate-detected_42886-1209.jpg" id="13" name="Picture 5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7564" l="9744" r="89776" t="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1209965" cy="18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no-translate-detected_42886-1209.jpg" id="14" name="Picture 5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7564" l="9744" r="89776" t="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1209965" cy="18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no-translate-detected_42886-1209.jpg" id="15" name="Picture 5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7564" l="9744" r="89776" t="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76061"/>
            <a:ext cx="1209965" cy="18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depositphotos_73709343-stock-illustration-cartoon-adorable-squirrel.jpg" id="16" name="Picture 3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b="99316" l="407" r="99289" t="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3" y="3074158"/>
            <a:ext cx="1174749" cy="12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depositphotos_73709343-stock-illustration-cartoon-adorable-squirrel.jpg" id="17" name="Picture 3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b="99316" l="407" r="99289" t="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74157"/>
            <a:ext cx="1174749" cy="12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depositphotos_73709343-stock-illustration-cartoon-adorable-squirrel.jpg" id="18" name="Picture 3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b="99316" l="407" r="99289" t="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74158"/>
            <a:ext cx="1174749" cy="12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table01.jpg" id="2054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b="99667" l="0" r="10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1047"/>
            <a:ext cx="5339901" cy="281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kisspng-hedgehog-cuteness-clip-art-hand-drawn-hedgehog-5a7c6bdb7c33a6.0890478115181035155087.jpg" id="20" name="Picture 3"/>
          <p:cNvPicPr>
            <a:picLocks noChangeArrowheads="1"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b="95429" l="10000" r="90000" t="2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41651" y="3861047"/>
            <a:ext cx="3284600" cy="293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a237bbf17f368cdab65225ed3c07a27f.jpg" id="2055" name="Picture 7"/>
          <p:cNvPicPr>
            <a:picLocks noChangeArrowheads="1" noChangeAspect="1"/>
          </p:cNvPicPr>
          <p:nvPr/>
        </p:nvPicPr>
        <p:blipFill>
          <a:blip cstate="print"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b="97785" l="1266" r="98576" t="3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8" y="4725144"/>
            <a:ext cx="1785764" cy="178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9257_0.jpg" id="2057" name="Picture 9"/>
          <p:cNvPicPr>
            <a:picLocks noChangeArrowheads="1"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b="90000" l="9804" r="94118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41" y="3963216"/>
            <a:ext cx="677790" cy="6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9257_0.jpg" id="25" name="Picture 9"/>
          <p:cNvPicPr>
            <a:picLocks noChangeArrowheads="1"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b="90000" l="9804" r="94118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32" y="3830860"/>
            <a:ext cx="617484" cy="6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9257_0.jpg" id="26" name="Picture 9"/>
          <p:cNvPicPr>
            <a:picLocks noChangeArrowheads="1"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b="90000" l="9804" r="94118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999" y="3858024"/>
            <a:ext cx="615248" cy="60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F0087-10-800x800.jpg" id="2058" name="Picture 10"/>
          <p:cNvPicPr>
            <a:picLocks noChangeArrowheads="1" noChangeAspect="1"/>
          </p:cNvPicPr>
          <p:nvPr/>
        </p:nvPicPr>
        <p:blipFill>
          <a:blip cstate="print"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b="98125" l="2250" r="98250" t="2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58" y="3907573"/>
            <a:ext cx="442654" cy="44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F0087-10-800x800.jpg" id="28" name="Picture 10"/>
          <p:cNvPicPr>
            <a:picLocks noChangeArrowheads="1" noChangeAspect="1"/>
          </p:cNvPicPr>
          <p:nvPr/>
        </p:nvPicPr>
        <p:blipFill>
          <a:blip cstate="print"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b="98125" l="2250" r="98250" t="2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3" y="3874854"/>
            <a:ext cx="442654" cy="44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F0087-10-800x800.jpg" id="29" name="Picture 10"/>
          <p:cNvPicPr>
            <a:picLocks noChangeArrowheads="1" noChangeAspect="1"/>
          </p:cNvPicPr>
          <p:nvPr/>
        </p:nvPicPr>
        <p:blipFill>
          <a:blip cstate="print"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b="98125" l="2250" r="98250" t="2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149" y="3963216"/>
            <a:ext cx="442654" cy="44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F0087-10-800x800.jpg" id="30" name="Picture 10"/>
          <p:cNvPicPr>
            <a:picLocks noChangeArrowheads="1" noChangeAspect="1"/>
          </p:cNvPicPr>
          <p:nvPr/>
        </p:nvPicPr>
        <p:blipFill>
          <a:blip cstate="print"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b="98125" l="2250" r="98250" t="2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71" y="4074139"/>
            <a:ext cx="442654" cy="44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08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2\Desktop\capture-20171120-124354.png" id="2053" name="Picture 5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" r="34"/>
          <a:stretch/>
        </p:blipFill>
        <p:spPr bwMode="auto">
          <a:xfrm>
            <a:off x="19968" y="116632"/>
            <a:ext cx="912403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no-translate-detected_42886-1209.jpg" id="12" name="Picture 5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7564" l="9744" r="89776" t="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4" y="2611625"/>
            <a:ext cx="1209965" cy="18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no-translate-detected_42886-1209.jpg" id="13" name="Picture 5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7564" l="9744" r="89776" t="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1209965" cy="18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no-translate-detected_42886-1209.jpg" id="14" name="Picture 5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7564" l="9744" r="89776" t="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1209965" cy="18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no-translate-detected_42886-1209.jpg" id="15" name="Picture 5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7564" l="9744" r="89776" t="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76061"/>
            <a:ext cx="1209965" cy="18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depositphotos_73709343-stock-illustration-cartoon-adorable-squirrel.jpg" id="16" name="Picture 3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b="99316" l="407" r="99289" t="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3" y="3074158"/>
            <a:ext cx="1174749" cy="12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depositphotos_73709343-stock-illustration-cartoon-adorable-squirrel.jpg" id="17" name="Picture 3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b="99316" l="407" r="99289" t="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74157"/>
            <a:ext cx="1174749" cy="12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depositphotos_73709343-stock-illustration-cartoon-adorable-squirrel.jpg" id="18" name="Picture 3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b="99316" l="407" r="99289" t="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74158"/>
            <a:ext cx="1174749" cy="12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table01.jpg" id="2054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b="99667" l="0" r="10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1047"/>
            <a:ext cx="5339901" cy="281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kisspng-hedgehog-cuteness-clip-art-hand-drawn-hedgehog-5a7c6bdb7c33a6.0890478115181035155087.jpg" id="20" name="Picture 3"/>
          <p:cNvPicPr>
            <a:picLocks noChangeArrowheads="1"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b="95429" l="10000" r="90000" t="2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41651" y="3861047"/>
            <a:ext cx="3284600" cy="293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a237bbf17f368cdab65225ed3c07a27f.jpg" id="2055" name="Picture 7"/>
          <p:cNvPicPr>
            <a:picLocks noChangeArrowheads="1" noChangeAspect="1"/>
          </p:cNvPicPr>
          <p:nvPr/>
        </p:nvPicPr>
        <p:blipFill>
          <a:blip cstate="print"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b="97785" l="1266" r="98576" t="3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8" y="4725144"/>
            <a:ext cx="1785764" cy="178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9257_0.jpg" id="2057" name="Picture 9"/>
          <p:cNvPicPr>
            <a:picLocks noChangeArrowheads="1"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b="90000" l="9804" r="94118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41" y="3963216"/>
            <a:ext cx="677790" cy="6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9257_0.jpg" id="25" name="Picture 9"/>
          <p:cNvPicPr>
            <a:picLocks noChangeArrowheads="1"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b="90000" l="9804" r="94118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32" y="3830860"/>
            <a:ext cx="617484" cy="6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9257_0.jpg" id="26" name="Picture 9"/>
          <p:cNvPicPr>
            <a:picLocks noChangeArrowheads="1"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b="90000" l="9804" r="94118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999" y="3858024"/>
            <a:ext cx="615248" cy="60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F0087-10-800x800.jpg" id="28" name="Picture 10"/>
          <p:cNvPicPr>
            <a:picLocks noChangeArrowheads="1" noChangeAspect="1"/>
          </p:cNvPicPr>
          <p:nvPr/>
        </p:nvPicPr>
        <p:blipFill>
          <a:blip cstate="print"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b="98125" l="2250" r="98250" t="2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3" y="3874854"/>
            <a:ext cx="442654" cy="44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F0087-10-800x800.jpg" id="29" name="Picture 10"/>
          <p:cNvPicPr>
            <a:picLocks noChangeArrowheads="1" noChangeAspect="1"/>
          </p:cNvPicPr>
          <p:nvPr/>
        </p:nvPicPr>
        <p:blipFill>
          <a:blip cstate="print"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b="98125" l="2250" r="98250" t="2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149" y="3963216"/>
            <a:ext cx="442654" cy="44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F0087-10-800x800.jpg" id="30" name="Picture 10"/>
          <p:cNvPicPr>
            <a:picLocks noChangeArrowheads="1" noChangeAspect="1"/>
          </p:cNvPicPr>
          <p:nvPr/>
        </p:nvPicPr>
        <p:blipFill>
          <a:blip cstate="print"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b="98125" l="2250" r="98250" t="2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71" y="4074139"/>
            <a:ext cx="442654" cy="44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9257_0.jpg" id="21" name="Picture 9"/>
          <p:cNvPicPr>
            <a:picLocks noChangeArrowheads="1"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b="90000" l="9804" r="94118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8024"/>
            <a:ext cx="615248" cy="60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thumb300.jpg" id="4098" name="Picture 2"/>
          <p:cNvPicPr>
            <a:picLocks noChangeArrowheads="1" noChangeAspect="1"/>
          </p:cNvPicPr>
          <p:nvPr/>
        </p:nvPicPr>
        <p:blipFill>
          <a:blip cstate="print"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b="90000" l="10000" r="90000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825" y="3830860"/>
            <a:ext cx="698897" cy="6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thumb300.jpg" id="22" name="Picture 2"/>
          <p:cNvPicPr>
            <a:picLocks noChangeArrowheads="1" noChangeAspect="1"/>
          </p:cNvPicPr>
          <p:nvPr/>
        </p:nvPicPr>
        <p:blipFill>
          <a:blip cstate="print"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b="90000" l="10000" r="90000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32" y="3684914"/>
            <a:ext cx="698897" cy="6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thumb300.jpg" id="23" name="Picture 2"/>
          <p:cNvPicPr>
            <a:picLocks noChangeArrowheads="1" noChangeAspect="1"/>
          </p:cNvPicPr>
          <p:nvPr/>
        </p:nvPicPr>
        <p:blipFill>
          <a:blip cstate="print"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b="90000" l="10000" r="90000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84811"/>
            <a:ext cx="698897" cy="6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thumb300.jpg" id="24" name="Picture 2"/>
          <p:cNvPicPr>
            <a:picLocks noChangeArrowheads="1" noChangeAspect="1"/>
          </p:cNvPicPr>
          <p:nvPr/>
        </p:nvPicPr>
        <p:blipFill>
          <a:blip cstate="print"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b="90000" l="10000" r="90000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53" y="3684914"/>
            <a:ext cx="698897" cy="6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68020760_w200_h200_cid547641_pid48157788-bc8ac1f6.jpg" id="4099" name="Picture 3"/>
          <p:cNvPicPr>
            <a:picLocks noChangeArrowheads="1" noChangeAspect="1"/>
          </p:cNvPicPr>
          <p:nvPr/>
        </p:nvPicPr>
        <p:blipFill>
          <a:blip cstate="print"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b="94500" l="10000" r="97500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14" y="3642191"/>
            <a:ext cx="637046" cy="63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68020760_w200_h200_cid547641_pid48157788-bc8ac1f6.jpg" id="27" name="Picture 3"/>
          <p:cNvPicPr>
            <a:picLocks noChangeArrowheads="1" noChangeAspect="1"/>
          </p:cNvPicPr>
          <p:nvPr/>
        </p:nvPicPr>
        <p:blipFill>
          <a:blip cstate="print"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b="94500" l="10000" r="97500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53" y="3697739"/>
            <a:ext cx="637046" cy="63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68020760_w200_h200_cid547641_pid48157788-bc8ac1f6.jpg" id="31" name="Picture 3"/>
          <p:cNvPicPr>
            <a:picLocks noChangeArrowheads="1" noChangeAspect="1"/>
          </p:cNvPicPr>
          <p:nvPr/>
        </p:nvPicPr>
        <p:blipFill>
          <a:blip cstate="print"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b="94500" l="10000" r="97500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99" y="3794591"/>
            <a:ext cx="637046" cy="63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1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2\Desktop\capture-20171120-124354.png" id="2053" name="Picture 5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" r="34"/>
          <a:stretch/>
        </p:blipFill>
        <p:spPr bwMode="auto">
          <a:xfrm>
            <a:off x="-137886" y="0"/>
            <a:ext cx="928188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no-translate-detected_42886-1209.jpg" id="12" name="Picture 5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7564" l="9744" r="89776" t="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4" y="2611625"/>
            <a:ext cx="1209965" cy="18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no-translate-detected_42886-1209.jpg" id="13" name="Picture 5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7564" l="9744" r="89776" t="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1209965" cy="18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no-translate-detected_42886-1209.jpg" id="14" name="Picture 5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7564" l="9744" r="89776" t="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1209965" cy="18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no-translate-detected_42886-1209.jpg" id="15" name="Picture 5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7564" l="9744" r="89776" t="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76061"/>
            <a:ext cx="1209965" cy="18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depositphotos_73709343-stock-illustration-cartoon-adorable-squirrel.jpg" id="16" name="Picture 3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b="99316" l="407" r="99289" t="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3" y="3074158"/>
            <a:ext cx="1174749" cy="12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depositphotos_73709343-stock-illustration-cartoon-adorable-squirrel.jpg" id="17" name="Picture 3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b="99316" l="407" r="99289" t="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74157"/>
            <a:ext cx="1174749" cy="12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depositphotos_73709343-stock-illustration-cartoon-adorable-squirrel.jpg" id="18" name="Picture 3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b="99316" l="407" r="99289" t="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74158"/>
            <a:ext cx="1174749" cy="12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table01.jpg" id="2054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b="99667" l="0" r="10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1047"/>
            <a:ext cx="5339901" cy="281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kisspng-hedgehog-cuteness-clip-art-hand-drawn-hedgehog-5a7c6bdb7c33a6.0890478115181035155087.jpg" id="20" name="Picture 3"/>
          <p:cNvPicPr>
            <a:picLocks noChangeArrowheads="1"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b="95429" l="10000" r="90000" t="2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41651" y="3861047"/>
            <a:ext cx="3284600" cy="293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a237bbf17f368cdab65225ed3c07a27f.jpg" id="2055" name="Picture 7"/>
          <p:cNvPicPr>
            <a:picLocks noChangeArrowheads="1" noChangeAspect="1"/>
          </p:cNvPicPr>
          <p:nvPr/>
        </p:nvPicPr>
        <p:blipFill>
          <a:blip cstate="print"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b="97785" l="1266" r="98576" t="3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8" y="4725144"/>
            <a:ext cx="1785764" cy="178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Apple_Green.png" id="5122" name="Picture 2"/>
          <p:cNvPicPr>
            <a:picLocks noChangeArrowheads="1" noChangeAspect="1"/>
          </p:cNvPicPr>
          <p:nvPr/>
        </p:nvPicPr>
        <p:blipFill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78" y="4113905"/>
            <a:ext cx="472325" cy="5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Yellow_Pear_PNG_Clipart-265.png" id="5125" name="Picture 5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90" y="3973866"/>
            <a:ext cx="429421" cy="60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53ea66es-100.jpg" id="5127" name="Picture 7"/>
          <p:cNvPicPr>
            <a:picLocks noChangeArrowheads="1"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b="90000" l="10000" r="97000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81" y="4094656"/>
            <a:ext cx="725066" cy="72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banana.png" id="5128" name="Picture 8"/>
          <p:cNvPicPr>
            <a:picLocks noChangeArrowheads="1"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6006" y="4211595"/>
            <a:ext cx="676161" cy="54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Plum_PNG_Clip_Art-2295.png" id="5129" name="Picture 9"/>
          <p:cNvPicPr>
            <a:picLocks noChangeArrowheads="1" noChangeAspect="1"/>
          </p:cNvPicPr>
          <p:nvPr/>
        </p:nvPicPr>
        <p:blipFill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302" y="4180831"/>
            <a:ext cx="470640" cy="4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logo8.jpg" id="5131" name="Picture 11"/>
          <p:cNvPicPr>
            <a:picLocks noChangeArrowheads="1"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b="98000" l="8000" r="91000" 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12" y="4107945"/>
            <a:ext cx="600002" cy="60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kiwi-png-image-free-fruit-kiwi-png-pictures-download-5a3acde1b50716.67942147151380323374154325.jpg" id="5132" name="Picture 12"/>
          <p:cNvPicPr>
            <a:picLocks noChangeArrowheads="1" noChangeAspect="1"/>
          </p:cNvPicPr>
          <p:nvPr/>
        </p:nvPicPr>
        <p:blipFill>
          <a:blip cstate="print"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b="98214" l="0" r="98462" t="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55" y="4045195"/>
            <a:ext cx="640413" cy="6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87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click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38594 -0.09121 " pathEditMode="relative" ptsTypes="AA" rAng="0">
                                      <p:cBhvr>
                                        <p:cTn dur="2000" fill="hold" id="6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9" nodeType="click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04549 -0.09815 " pathEditMode="relative" ptsTypes="AA" rAng="0">
                                      <p:cBhvr>
                                        <p:cTn dur="2000" fill="hold" id="1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3" nodeType="click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09288 -0.07106 " pathEditMode="relative" ptsTypes="AA" rAng="0">
                                      <p:cBhvr>
                                        <p:cTn dur="2000" fill="hold" id="14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7" nodeType="click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18229 -0.09815 " pathEditMode="relative" ptsTypes="AA" rAng="0">
                                      <p:cBhvr>
                                        <p:cTn dur="2000" fill="hold" id="18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21" nodeType="click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0.08611 -0.10625 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25" nodeType="click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11927 -0.07986 " pathEditMode="relative" ptsTypes="AA" rAng="0">
                                      <p:cBhvr>
                                        <p:cTn dur="2000" fill="hold" id="26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29" nodeType="click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33559 -0.08681 " pathEditMode="relative" ptsTypes="AA" rAng="0">
                                      <p:cBhvr>
                                        <p:cTn dur="2000" fill="hold" id="3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2\Desktop\wc180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956" y="-8097"/>
            <a:ext cx="9225956" cy="6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user2\Desktop\no-translate-detected_42886-1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2" b="97564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513" y="2033527"/>
            <a:ext cx="648072" cy="97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2\Desktop\depositphotos_102275442-stock-illustration-illustration-of-tree-stump-a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6" b="93921" l="3715" r="96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942" y="4146298"/>
            <a:ext cx="2952763" cy="23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2\Desktop\no-translate-detected_42886-1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2" b="97564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84" y="3570501"/>
            <a:ext cx="638886" cy="96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2\Desktop\151542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40" y="3685414"/>
            <a:ext cx="1951037" cy="16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user2\Desktop\no-translate-detected_42886-1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2" b="97564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432" y="5142576"/>
            <a:ext cx="678368" cy="102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2\Desktop\0_84705_ab7b0511_X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14" y="5733215"/>
            <a:ext cx="1306003" cy="97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2\Desktop\depositphotos_73709343-stock-illustration-cartoon-adorable-squirre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7" b="99316" l="407" r="99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45837"/>
            <a:ext cx="587375" cy="61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2\Desktop\depositphotos_73709343-stock-illustration-cartoon-adorable-squirre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7" b="99316" l="407" r="99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45" y="4837249"/>
            <a:ext cx="587375" cy="61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2\Desktop\depositphotos_73709343-stock-illustration-cartoon-adorable-squirre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7" b="99316" l="407" r="99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1040" y="3923278"/>
            <a:ext cx="587375" cy="61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user2\Desktop\no-translate-detected_42886-120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602" b="97564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5289219"/>
            <a:ext cx="648071" cy="97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667" l="1444" r="99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2" y="1844824"/>
            <a:ext cx="1552258" cy="285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40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08 -0.018 -0.016 -0.023 -0.016 c -0.031 0 -0.063 0.125 -0.063 0.25 c 0 -0.063 -0.016 -0.125 -0.031 -0.125 c -0.016 0 -0.031 0.063 -0.031 0.125 c 0 -0.031 -0.008 -0.063 -0.016 -0.063 c -0.008 0 -0.016 0.031 -0.016 0.063 c 0 -0.016 -0.004 -0.031 -0.008 -0.031 c -0.004 0 -0.008 0.016 -0.008 0.031 c 0 -0.008 -0.002 -0.016 -0.004 -0.016 c -0.001 0 -0.004 0.008 -0.004 0.016 c 0 -0.004 -0.001 -0.008 -0.002 -0.008 c 0 -0.001 -0.002 0.004 -0.002 0.008 c 0 -0.002 0 -0.004 -0.001 -0.004 c 0 0.001 -0.001 0.002 -0.001 0.004 c 0 -0.001 0 -0.002 0 -0.003 c -0.001 0 -0.001 0.001 -0.001 0.002 c -0.001 0 -0.001 -0.001 -0.001 -0.002 c -0.001 0 -0.001 0.001 -0.001 0.002 E" pathEditMode="relative" ptsTypes="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¿Ð¾Ð»ÑÐ½ÐºÐ°  Ð´Ð»Ñ Ð¿ÑÐµÐ·ÐµÐ½ÑÐ°Ñ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1"/>
            <a:ext cx="9161899" cy="690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2\Desktop\no-translate-detected_42886-1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2" b="97564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6" y="4473634"/>
            <a:ext cx="1209965" cy="18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ser2\Desktop\no-translate-detected_42886-1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2" b="97564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73" y="5062897"/>
            <a:ext cx="1209965" cy="18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user2\Desktop\no-translate-detected_42886-1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2" b="97564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9087" y="3403087"/>
            <a:ext cx="1209965" cy="18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2\Desktop\no-translate-detected_42886-1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2" b="97564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830" y="4077072"/>
            <a:ext cx="1209965" cy="18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2\Desktop\depositphotos_73709343-stock-illustration-cartoon-adorable-squirr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7" b="99316" l="407" r="99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52458" y="5842425"/>
            <a:ext cx="945801" cy="9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2\Desktop\depositphotos_73709343-stock-illustration-cartoon-adorable-squirr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7" b="99316" l="407" r="99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68351"/>
            <a:ext cx="945801" cy="9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2\Desktop\depositphotos_73709343-stock-illustration-cartoon-adorable-squirr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7" b="99316" l="407" r="99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518" y="3973655"/>
            <a:ext cx="945801" cy="9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360" y="4581128"/>
            <a:ext cx="1083378" cy="10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2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" y="4818306"/>
            <a:ext cx="1083378" cy="10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2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90" y="5359994"/>
            <a:ext cx="1083378" cy="10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2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3728" y="3626653"/>
            <a:ext cx="1083378" cy="10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2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07" y="3626653"/>
            <a:ext cx="1083378" cy="10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2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760" y="5443068"/>
            <a:ext cx="1083378" cy="10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2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46" y="4415253"/>
            <a:ext cx="1083378" cy="10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±Ð°Ð±Ð¾ÑÐºÐ¸ ÐºÐ°ÑÑÐ¸Ð½ÐºÐ¸ Ð´Ð»Ñ Ð¿ÑÐµÐ·ÐµÐ½ÑÐ°ÑÐ¸Ð¸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2" y="408225"/>
            <a:ext cx="1811430" cy="14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Ð±Ð°Ð±Ð¾ÑÐºÐ¸ ÐºÐ°ÑÑÐ¸Ð½ÐºÐ¸ Ð´Ð»Ñ Ð¿ÑÐµÐ·ÐµÐ½ÑÐ°ÑÐ¸Ð¸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9065" y="5498631"/>
            <a:ext cx="1834934" cy="142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Ð±Ð°Ð±Ð¾ÑÐºÐ¸ ÐºÐ°ÑÑÐ¸Ð½ÐºÐ¸ Ð´Ð»Ñ Ð¿ÑÐµÐ·ÐµÐ½ÑÐ°ÑÐ¸Ð¸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90" y="1936835"/>
            <a:ext cx="1272471" cy="98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ÐÐ°ÑÑÐ¸Ð½ÐºÐ¸ Ð¿Ð¾ Ð·Ð°Ð¿ÑÐ¾ÑÑ Ð±Ð°Ð±Ð¾ÑÐºÐ° ÐºÐ°ÑÑÐ¸Ð½ÐºÐ¸ Ð´Ð»Ñ Ð¿ÑÐµÐ·ÐµÐ½ÑÐ°ÑÐ¸Ð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3" y="1993922"/>
            <a:ext cx="1118896" cy="101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Ð°ÑÑÐ¸Ð½ÐºÐ¸ Ð¿Ð¾ Ð·Ð°Ð¿ÑÐ¾ÑÑ Ð±Ð°Ð±Ð¾ÑÐºÐ° ÐºÐ°ÑÑÐ¸Ð½ÐºÐ¸ Ð´Ð»Ñ Ð¿ÑÐµÐ·ÐµÐ½ÑÐ°ÑÐ¸Ð¸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6030" flipH="1">
            <a:off x="7049290" y="181437"/>
            <a:ext cx="1506468" cy="13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ÐÐ°ÑÑÐ¸Ð½ÐºÐ¸ Ð¿Ð¾ Ð·Ð°Ð¿ÑÐ¾ÑÑ Ð±Ð°Ð±Ð¾ÑÐºÐ° Ð´Ð»Ñ Ð¿ÑÐµÐ·ÐµÐ½ÑÐ°ÑÐ¸Ð¸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700" y="3537551"/>
            <a:ext cx="1233387" cy="117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ÐÐ°ÑÑÐ¸Ð½ÐºÐ¸ Ð¿Ð¾ Ð·Ð°Ð¿ÑÐ¾ÑÑ Ð±Ð°Ð±Ð¾ÑÐºÐ° Ð´Ð»Ñ Ð¿ÑÐµÐ·ÐµÐ½ÑÐ°ÑÐ¸Ð¸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082" y="2581427"/>
            <a:ext cx="1165172" cy="1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ÐÐ°ÑÑÐ¸Ð½ÐºÐ¸ Ð¿Ð¾ Ð·Ð°Ð¿ÑÐ¾ÑÑ Ð±Ð°Ð±Ð¾ÑÐºÐ° Ð´Ð»Ñ Ð¿ÑÐµÐ·ÐµÐ½ÑÐ°ÑÐ¸Ð¸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3304" y="447595"/>
            <a:ext cx="879490" cy="83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ÐÐ°ÑÑÐ¸Ð½ÐºÐ¸ Ð¿Ð¾ Ð·Ð°Ð¿ÑÐ¾ÑÑ Ð±Ð°Ð±Ð¾ÑÐºÐ° ÐºÐ°ÑÑÐ¸Ð½ÐºÐ¸ Ð´Ð»Ñ Ð¿ÑÐµÐ·ÐµÐ½ÑÐ°ÑÐ¸Ð¸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62" y="5702863"/>
            <a:ext cx="1264449" cy="114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5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2\Desktop\Fony-Lesnaya_opushka-3.970x0.jp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kisspng-hedgehog-cuteness-clip-art-hand-drawn-hedgehog-5a7c6bdb7c33a6.0890478115181035155087.jpg" id="5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5429" l="10000" r="90000" t="2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88" y="2615807"/>
            <a:ext cx="2427986" cy="217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mqdefault.jpg" id="6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b="90000" l="10000" r="90000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466" y="5571918"/>
            <a:ext cx="2180148" cy="122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mqdefault.jpg" id="7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b="90000" l="10000" r="90000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78" y="4787368"/>
            <a:ext cx="2180148" cy="122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p34_21112005121229.jpg" id="8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b="99138" l="4500" r="90000" t="8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0" y="3373326"/>
            <a:ext cx="922704" cy="107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p34_21112005121229.jpg" id="9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b="99138" l="4500" r="90000" t="8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496" y="5571918"/>
            <a:ext cx="922704" cy="107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0_91720_d0d4c828_S.jpg" id="10" name="Picture 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27" y="5106164"/>
            <a:ext cx="973638" cy="105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0_91720_d0d4c828_S.jpg" id="11" name="Picture 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36680"/>
            <a:ext cx="973638" cy="105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small-cloud-picture-color.png" id="1028" name="Picture 4"/>
          <p:cNvPicPr>
            <a:picLocks noChangeArrowheads="1" noChangeAspect="1"/>
          </p:cNvPicPr>
          <p:nvPr/>
        </p:nvPicPr>
        <p:blipFill>
          <a:blip cstate="print"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b="93298" l="9976" r="89903" t="98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71" y="1008771"/>
            <a:ext cx="130289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small-cloud-picture-color.png" id="13" name="Picture 4"/>
          <p:cNvPicPr>
            <a:picLocks noChangeArrowheads="1" noChangeAspect="1"/>
          </p:cNvPicPr>
          <p:nvPr/>
        </p:nvPicPr>
        <p:blipFill>
          <a:blip cstate="print"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b="93298" l="9976" r="89903" t="98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499" y="629090"/>
            <a:ext cx="1289408" cy="78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small-cloud-picture-color.png" id="14" name="Picture 4"/>
          <p:cNvPicPr>
            <a:picLocks noChangeArrowheads="1" noChangeAspect="1"/>
          </p:cNvPicPr>
          <p:nvPr/>
        </p:nvPicPr>
        <p:blipFill>
          <a:blip cstate="print"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b="93298" l="9976" r="89903" t="98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1" y="-123485"/>
            <a:ext cx="1740938" cy="105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small-cloud-picture-color.png" id="15" name="Picture 4"/>
          <p:cNvPicPr>
            <a:picLocks noChangeArrowheads="1" noChangeAspect="1"/>
          </p:cNvPicPr>
          <p:nvPr/>
        </p:nvPicPr>
        <p:blipFill>
          <a:blip cstate="print"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b="93298" l="9976" r="89903" t="98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01" y="-108555"/>
            <a:ext cx="1580111" cy="96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small-cloud-picture-color.png" id="16" name="Picture 4"/>
          <p:cNvPicPr>
            <a:picLocks noChangeArrowheads="1" noChangeAspect="1"/>
          </p:cNvPicPr>
          <p:nvPr/>
        </p:nvPicPr>
        <p:blipFill>
          <a:blip cstate="print"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b="93298" l="9976" r="89903" t="98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554" y="75274"/>
            <a:ext cx="1859648" cy="113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small-cloud-picture-color.png" id="17" name="Picture 4"/>
          <p:cNvPicPr>
            <a:picLocks noChangeArrowheads="1" noChangeAspect="1"/>
          </p:cNvPicPr>
          <p:nvPr/>
        </p:nvPicPr>
        <p:blipFill>
          <a:blip cstate="print"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b="93298" l="9976" r="89903" t="98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7405"/>
            <a:ext cx="2186583" cy="13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2\Desktop\small-cloud-picture-color.png" id="18" name="Picture 4"/>
          <p:cNvPicPr>
            <a:picLocks noChangeArrowheads="1" noChangeAspect="1"/>
          </p:cNvPicPr>
          <p:nvPr/>
        </p:nvPicPr>
        <p:blipFill>
          <a:blip cstate="print"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b="93298" l="9976" r="89903" t="98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95880"/>
            <a:ext cx="1842335" cy="112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20071286">
            <a:off x="763845" y="960784"/>
            <a:ext cx="543748" cy="169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20071286">
            <a:off x="2956161" y="631011"/>
            <a:ext cx="543748" cy="169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782496">
            <a:off x="4300126" y="631010"/>
            <a:ext cx="543748" cy="169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502101">
            <a:off x="7388358" y="548348"/>
            <a:ext cx="543748" cy="184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9996556">
            <a:off x="5992142" y="719485"/>
            <a:ext cx="543748" cy="152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1502101">
            <a:off x="1882625" y="724907"/>
            <a:ext cx="543748" cy="190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993" y="1120593"/>
            <a:ext cx="500161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3200">
                <a:solidFill>
                  <a:srgbClr val="FF0000"/>
                </a:solidFill>
              </a:rPr>
              <a:t>3</a:t>
            </a:r>
            <a:endParaRPr b="1" dirty="0" lang="ru-RU" sz="32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1669" y="149573"/>
            <a:ext cx="550381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3200">
                <a:solidFill>
                  <a:srgbClr val="FF0000"/>
                </a:solidFill>
              </a:rPr>
              <a:t>7</a:t>
            </a:r>
            <a:endParaRPr b="1" dirty="0" lang="ru-RU" sz="32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1033" y="753085"/>
            <a:ext cx="689868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3200">
                <a:solidFill>
                  <a:srgbClr val="FF0000"/>
                </a:solidFill>
              </a:rPr>
              <a:t>5</a:t>
            </a:r>
            <a:endParaRPr b="1" dirty="0" lang="ru-RU" sz="32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9056" y="130925"/>
            <a:ext cx="486819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3200">
                <a:solidFill>
                  <a:srgbClr val="FF0000"/>
                </a:solidFill>
              </a:rPr>
              <a:t>4</a:t>
            </a:r>
            <a:endParaRPr b="1" dirty="0" lang="ru-RU" sz="3200">
              <a:solidFill>
                <a:srgbClr val="FF0000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1502101">
            <a:off x="1893902" y="729732"/>
            <a:ext cx="543748" cy="87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61235" y="621235"/>
            <a:ext cx="576064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3200">
                <a:solidFill>
                  <a:srgbClr val="FF0000"/>
                </a:solidFill>
              </a:rPr>
              <a:t>2</a:t>
            </a:r>
            <a:endParaRPr b="1" dirty="0" lang="ru-RU" sz="320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19795" y="187405"/>
            <a:ext cx="441553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3200">
                <a:solidFill>
                  <a:srgbClr val="FF0000"/>
                </a:solidFill>
              </a:rPr>
              <a:t>9</a:t>
            </a:r>
            <a:endParaRPr b="1" dirty="0" lang="ru-RU" sz="320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54494" y="378387"/>
            <a:ext cx="889857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3200">
                <a:solidFill>
                  <a:srgbClr val="FF0000"/>
                </a:solidFill>
              </a:rPr>
              <a:t>10</a:t>
            </a:r>
            <a:endParaRPr b="1" dirty="0" lang="ru-RU" sz="3200">
              <a:solidFill>
                <a:srgbClr val="FF0000"/>
              </a:solidFill>
            </a:endParaRPr>
          </a:p>
        </p:txBody>
      </p:sp>
      <p:pic>
        <p:nvPicPr>
          <p:cNvPr id="32" name="Picture 5"/>
          <p:cNvPicPr>
            <a:picLocks noChangeArrowheads="1" noChangeAspect="1"/>
          </p:cNvPicPr>
          <p:nvPr/>
        </p:nvPicPr>
        <p:blipFill>
          <a:blip cstate="print"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b="94333" l="0" r="100000" t="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907" y="3161409"/>
            <a:ext cx="2201230" cy="220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\Desktop\Безымянный2.png" id="33" name="Picture 6"/>
          <p:cNvPicPr>
            <a:picLocks noChangeArrowheads="1"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b="34448" l="1462" r="13157" t="3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1" r="-245"/>
          <a:stretch/>
        </p:blipFill>
        <p:spPr bwMode="auto">
          <a:xfrm>
            <a:off x="-470466" y="2973001"/>
            <a:ext cx="1409256" cy="207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rrowheads="1"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b="22994" l="1128" r="10590" t="4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12" l="-906" r="-46" t="-290249"/>
          <a:stretch/>
        </p:blipFill>
        <p:spPr bwMode="auto">
          <a:xfrm>
            <a:off x="1790736" y="-520662"/>
            <a:ext cx="1273619" cy="562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Admin\Desktop\Безымянный.png" id="35" name="Picture 5"/>
          <p:cNvPicPr>
            <a:picLocks noChangeArrowheads="1"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b="32530" l="1695" r="15252" t="3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94" r="-118"/>
          <a:stretch/>
        </p:blipFill>
        <p:spPr bwMode="auto">
          <a:xfrm>
            <a:off x="1678183" y="4938038"/>
            <a:ext cx="1550559" cy="186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\Desktop\Безымянны2.png" id="36" name="Picture 7"/>
          <p:cNvPicPr>
            <a:picLocks noChangeArrowheads="1" noChangeAspect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b="37346" l="6250" r="19618" t="129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10" r="212"/>
          <a:stretch/>
        </p:blipFill>
        <p:spPr bwMode="auto">
          <a:xfrm>
            <a:off x="3601394" y="5408138"/>
            <a:ext cx="1406770" cy="147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\Desktop\Безымянный.png" id="37" name="Picture 9"/>
          <p:cNvPicPr>
            <a:picLocks noChangeArrowheads="1" noChangeAspect="1"/>
          </p:cNvPicPr>
          <p:nvPr/>
        </p:nvPicPr>
        <p:blipFill rotWithShape="1"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b="33025" l="1476" r="15885" t="30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" l="-219285" r="-263" t="-122747"/>
          <a:stretch/>
        </p:blipFill>
        <p:spPr bwMode="auto">
          <a:xfrm>
            <a:off x="2357329" y="2053494"/>
            <a:ext cx="3689159" cy="286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\Desktop\Безымянный.png" id="38" name="Picture 12"/>
          <p:cNvPicPr>
            <a:picLocks noChangeArrowheads="1" noChangeAspect="1"/>
          </p:cNvPicPr>
          <p:nvPr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b="35185" l="1302" r="13542" t="3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51" r="-173"/>
          <a:stretch/>
        </p:blipFill>
        <p:spPr bwMode="auto">
          <a:xfrm>
            <a:off x="6303081" y="3263727"/>
            <a:ext cx="1507602" cy="213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\Desktop\Без.png" id="39" name="Picture 10"/>
          <p:cNvPicPr>
            <a:picLocks noChangeArrowheads="1" noChangeAspect="1"/>
          </p:cNvPicPr>
          <p:nvPr/>
        </p:nvPicPr>
        <p:blipFill rotWithShape="1"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b="31636" l="1476" r="14323" t="30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7" r="158"/>
          <a:stretch/>
        </p:blipFill>
        <p:spPr bwMode="auto">
          <a:xfrm>
            <a:off x="5969144" y="4914056"/>
            <a:ext cx="1476303" cy="17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2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click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25 -3.7037E-6 " pathEditMode="relative" ptsTypes="AA" rAng="0">
                                      <p:cBhvr>
                                        <p:cTn dur="2000" fill="hold" id="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9" nodeType="click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1921 L 0.38698 -0.02176 " pathEditMode="relative" ptsTypes="AA" rAng="0">
                                      <p:cBhvr>
                                        <p:cTn dur="2000" fill="hold" id="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5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3" nodeType="click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dur="2000" fill="hold" id="1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7" nodeType="clickEffect" presetClass="path" presetID="5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dur="2000" fill="hold" id="1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21" nodeType="click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96 0.00209 L -0.18004 0.00209 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25" nodeType="clickEffect" presetClass="path" presetID="4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22685 L -0.04792 -0.09861 C -0.05799 -0.06967 -0.07292 -0.05393 -0.08854 -0.05393 C -0.10625 -0.05393 -0.12049 -0.06967 -0.13056 -0.09861 L -0.1783 -0.22685 " pathEditMode="relative" ptsTypes="FffFF" rAng="0">
                                      <p:cBhvr>
                                        <p:cTn dur="2000" fill="hold" id="2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24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29" nodeType="click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dur="2000" fill="hold" id="3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31" nodeType="interactiveSeq" restart="whenNotActive">
                <p:stCondLst>
                  <p:cond delay="0" evt="onClick">
                    <p:tgtEl>
                      <p:spTgt spid="6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2">
                      <p:stCondLst>
                        <p:cond delay="0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6"/>
                  </p:tgtEl>
                </p:cond>
              </p:nextCondLst>
            </p:seq>
            <p:seq concurrent="1" nextAc="seek">
              <p:cTn evtFilter="cancelBubble" fill="hold" id="38" nodeType="interactiveSeq" restart="whenNotActive">
                <p:stCondLst>
                  <p:cond delay="0" evt="onClick">
                    <p:tgtEl>
                      <p:spTgt spid="8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9">
                      <p:stCondLst>
                        <p:cond delay="0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8"/>
                  </p:tgtEl>
                </p:cond>
              </p:nextCondLst>
            </p:seq>
            <p:seq concurrent="1" nextAc="seek">
              <p:cTn evtFilter="cancelBubble" fill="hold" id="45" nodeType="interactiveSeq" restart="whenNotActive">
                <p:stCondLst>
                  <p:cond delay="0" evt="onClick">
                    <p:tgtEl>
                      <p:spTgt spid="1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46">
                      <p:stCondLst>
                        <p:cond delay="0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1"/>
                  </p:tgtEl>
                </p:cond>
              </p:nextCondLst>
            </p:seq>
            <p:seq concurrent="1" nextAc="seek">
              <p:cTn evtFilter="cancelBubble" fill="hold" id="52" nodeType="interactiveSeq" restart="whenNotActive">
                <p:stCondLst>
                  <p:cond delay="0" evt="onClick">
                    <p:tgtEl>
                      <p:spTgt spid="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53">
                      <p:stCondLst>
                        <p:cond delay="0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7"/>
                  </p:tgtEl>
                </p:cond>
              </p:nextCondLst>
            </p:seq>
            <p:seq concurrent="1" nextAc="seek">
              <p:cTn evtFilter="cancelBubble" fill="hold" id="59" nodeType="interactiveSeq" restart="whenNotActive">
                <p:stCondLst>
                  <p:cond delay="0" evt="onClick">
                    <p:tgtEl>
                      <p:spTgt spid="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60">
                      <p:stCondLst>
                        <p:cond delay="0"/>
                      </p:stCondLst>
                      <p:childTnLst>
                        <p:par>
                          <p:cTn fill="hold" id="61">
                            <p:stCondLst>
                              <p:cond delay="0"/>
                            </p:stCondLst>
                            <p:childTnLst>
                              <p:par>
                                <p:cTn fill="hold" id="62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9"/>
                  </p:tgtEl>
                </p:cond>
              </p:nextCondLst>
            </p:seq>
            <p:seq concurrent="1" nextAc="seek">
              <p:cTn evtFilter="cancelBubble" fill="hold" id="66" nodeType="interactiveSeq" restart="whenNotActive">
                <p:stCondLst>
                  <p:cond delay="0" evt="onClick">
                    <p:tgtEl>
                      <p:spTgt spid="10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67">
                      <p:stCondLst>
                        <p:cond delay="0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48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Dell</cp:lastModifiedBy>
  <cp:revision>89</cp:revision>
  <dcterms:created xsi:type="dcterms:W3CDTF">2018-11-26T12:06:17Z</dcterms:created>
  <dcterms:modified xsi:type="dcterms:W3CDTF">2018-12-03T15:24:00Z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5327163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S9.1.0</vt:lpwstr>
  </property>
</Properties>
</file>