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9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5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66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45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251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28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2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5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0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9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9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4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1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0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7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37B9-A89C-431E-BEF7-9E61A07C7306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F1E474-1A21-4521-ABAA-237945E9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3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398" y="856649"/>
            <a:ext cx="11000374" cy="244481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Будьте летом осторожны!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3751" y="5288692"/>
            <a:ext cx="5404021" cy="11038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Воспитатель: Меньшикова Марина Васильевна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B0F0"/>
            </a:gs>
            <a:gs pos="53000">
              <a:schemeClr val="accent1">
                <a:lumMod val="45000"/>
                <a:lumOff val="5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13" y="510139"/>
            <a:ext cx="3551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Хвост чешуйчатый ползёт,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Смертоносный яд везёт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И </a:t>
            </a:r>
            <a:r>
              <a:rPr lang="ru-RU" b="1" i="1" dirty="0">
                <a:solidFill>
                  <a:srgbClr val="7030A0"/>
                </a:solidFill>
              </a:rPr>
              <a:t>ш</a:t>
            </a:r>
            <a:r>
              <a:rPr lang="ru-RU" b="1" i="1" dirty="0" smtClean="0">
                <a:solidFill>
                  <a:srgbClr val="7030A0"/>
                </a:solidFill>
              </a:rPr>
              <a:t>ипит нам строго: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«Укушу! Не трогай!»</a:t>
            </a:r>
          </a:p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(змея)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4" y="2127183"/>
            <a:ext cx="1953126" cy="2343751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07705" y="10202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47823" y="510139"/>
            <a:ext cx="3262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C0000"/>
                </a:solidFill>
              </a:rPr>
              <a:t>Шапки красные в горошек</a:t>
            </a:r>
          </a:p>
          <a:p>
            <a:r>
              <a:rPr lang="ru-RU" b="1" i="1" dirty="0" smtClean="0">
                <a:solidFill>
                  <a:srgbClr val="CC0000"/>
                </a:solidFill>
              </a:rPr>
              <a:t>У грибочков нехороших</a:t>
            </a:r>
          </a:p>
          <a:p>
            <a:r>
              <a:rPr lang="ru-RU" b="1" i="1" dirty="0" smtClean="0">
                <a:solidFill>
                  <a:srgbClr val="CC0000"/>
                </a:solidFill>
              </a:rPr>
              <a:t>Говорят они: «Уйдите!</a:t>
            </a:r>
          </a:p>
          <a:p>
            <a:r>
              <a:rPr lang="ru-RU" b="1" i="1" dirty="0" smtClean="0">
                <a:solidFill>
                  <a:srgbClr val="CC0000"/>
                </a:solidFill>
              </a:rPr>
              <a:t>Нам в корзину не кладите!»</a:t>
            </a:r>
          </a:p>
          <a:p>
            <a:pPr algn="r"/>
            <a:r>
              <a:rPr lang="ru-RU" b="1" i="1" dirty="0">
                <a:solidFill>
                  <a:srgbClr val="CC0000"/>
                </a:solidFill>
              </a:rPr>
              <a:t>(</a:t>
            </a:r>
            <a:r>
              <a:rPr lang="ru-RU" b="1" i="1" dirty="0" smtClean="0">
                <a:solidFill>
                  <a:srgbClr val="CC0000"/>
                </a:solidFill>
              </a:rPr>
              <a:t>мухомор</a:t>
            </a:r>
            <a:r>
              <a:rPr lang="ru-RU" b="1" i="1" dirty="0">
                <a:solidFill>
                  <a:srgbClr val="CC0000"/>
                </a:solidFill>
              </a:rPr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89" y="2127183"/>
            <a:ext cx="2339642" cy="2079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6615" y="2935704"/>
            <a:ext cx="3628724" cy="1535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Очень нравится Игнату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Вид сластёны полосатой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Но жужжит она: «Не тронь!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Жжется жало, ка огонь!»</a:t>
            </a:r>
          </a:p>
          <a:p>
            <a:pPr algn="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(оса)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94474" l="3778" r="9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79" y="4413033"/>
            <a:ext cx="2802957" cy="23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B0F0"/>
            </a:gs>
            <a:gs pos="53000">
              <a:schemeClr val="accent1">
                <a:lumMod val="45000"/>
                <a:lumOff val="5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84" y="394635"/>
            <a:ext cx="3436220" cy="149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Если хочется купаться,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В речке плавать и плескаться,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То не захлебнуться вдруг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Надувной поможет…</a:t>
            </a:r>
          </a:p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(круг)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7" y="1793328"/>
            <a:ext cx="2438400" cy="1557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3487" y="394635"/>
            <a:ext cx="3041582" cy="149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Если ходишь босиком,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То смотри под ноги,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Вдруг окажется стекло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На твоей …</a:t>
            </a:r>
          </a:p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(дороге)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34" y="1303800"/>
            <a:ext cx="3950066" cy="19833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69869" y="2281187"/>
            <a:ext cx="2916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Зреют ягоды в лесах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На траве и на кустах,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Только их не рви ты-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Много…</a:t>
            </a:r>
          </a:p>
          <a:p>
            <a:pPr algn="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(ядовитых)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18" y="3840479"/>
            <a:ext cx="4606757" cy="25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B0F0"/>
            </a:gs>
            <a:gs pos="53000">
              <a:schemeClr val="accent1">
                <a:lumMod val="45000"/>
                <a:lumOff val="5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275" y="442761"/>
            <a:ext cx="3667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На небе она сверкает,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Громом нас предупреждает: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«Прятаться в грозу, друзья,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Под деревьями нельзя!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(молния)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1315" y="539015"/>
            <a:ext cx="3272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Миллионы их в </a:t>
            </a:r>
            <a:r>
              <a:rPr lang="ru-RU" b="1" i="1" dirty="0">
                <a:solidFill>
                  <a:srgbClr val="FF0000"/>
                </a:solidFill>
              </a:rPr>
              <a:t>л</a:t>
            </a:r>
            <a:r>
              <a:rPr lang="ru-RU" b="1" i="1" dirty="0" smtClean="0">
                <a:solidFill>
                  <a:srgbClr val="FF0000"/>
                </a:solidFill>
              </a:rPr>
              <a:t>есу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Из прохожих кровь сосут,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Если хочешь быть здоров,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Мазь возьми от …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(комаров)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7069" y="3871610"/>
            <a:ext cx="3349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Не ходи по лесу летом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Необутым и раздетым,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Больше на тебе вещей,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Меньше кровопийц-…</a:t>
            </a:r>
          </a:p>
          <a:p>
            <a:pPr algn="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(клещей)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5" y="3239740"/>
            <a:ext cx="2611789" cy="15090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" y="1708303"/>
            <a:ext cx="1722588" cy="14546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8080" y="1828583"/>
            <a:ext cx="3401923" cy="22424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778" r="91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46" y="4420001"/>
            <a:ext cx="2522317" cy="15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B0F0"/>
            </a:gs>
            <a:gs pos="53000">
              <a:schemeClr val="accent1">
                <a:lumMod val="45000"/>
                <a:lumOff val="5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275" y="442761"/>
            <a:ext cx="3667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Встретив дикую зверушку.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Не считай её игрушкой,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Ведь она не струсит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И тебя…</a:t>
            </a:r>
          </a:p>
          <a:p>
            <a:pPr algn="r"/>
            <a:r>
              <a:rPr lang="ru-RU" b="1" i="1" dirty="0" smtClean="0">
                <a:solidFill>
                  <a:srgbClr val="FFFF00"/>
                </a:solidFill>
              </a:rPr>
              <a:t>(укусит)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1315" y="539015"/>
            <a:ext cx="3272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Через ранку в коже сразу 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Лезет в организм зараза.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Чтоб не лезла, у Алёнки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Все царапины в …</a:t>
            </a:r>
          </a:p>
          <a:p>
            <a:pPr algn="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(зелёнке)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4446" y="2887579"/>
            <a:ext cx="3709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Просят звери, просят птички: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«Не носи к нам в гости спички!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Хоть в лесу и много дров,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Он не место для…»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(костров)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0" y="1665170"/>
            <a:ext cx="3585608" cy="2071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33" r="9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84" y="4353519"/>
            <a:ext cx="2486869" cy="19342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873" y="1920089"/>
            <a:ext cx="2693345" cy="23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B0F0"/>
            </a:gs>
            <a:gs pos="53000">
              <a:schemeClr val="accent1">
                <a:lumMod val="45000"/>
                <a:lumOff val="5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275" y="442761"/>
            <a:ext cx="3667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Если солнечно и жарко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Не забудь надеть панамку,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А иначе солнце-Хлоп!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И засветит прямо в лоб.</a:t>
            </a:r>
          </a:p>
          <a:p>
            <a:pPr algn="r"/>
            <a:r>
              <a:rPr lang="ru-RU" b="1" i="1" dirty="0" smtClean="0">
                <a:solidFill>
                  <a:srgbClr val="FFFF00"/>
                </a:solidFill>
              </a:rPr>
              <a:t>(солнечный удар)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5672" y="442761"/>
            <a:ext cx="3137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Много выросло на грядке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Овощей и ягод сладких,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Ваня, не помыв, их съел,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И животик…</a:t>
            </a:r>
          </a:p>
          <a:p>
            <a:pPr algn="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(заболел) 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0008" y="3108959"/>
            <a:ext cx="3792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 холодильнике вода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Летом не теплее льда.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Петя той воды напился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И ужасно…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(простудился)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5196" y="2266599"/>
            <a:ext cx="2627910" cy="1968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08" y="312398"/>
            <a:ext cx="2393095" cy="29614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4234965"/>
            <a:ext cx="3113772" cy="34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B0F0"/>
            </a:gs>
            <a:gs pos="53000">
              <a:schemeClr val="accent1">
                <a:lumMod val="45000"/>
                <a:lumOff val="5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2" y="442762"/>
            <a:ext cx="3301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Пробираясь сквозь кусты,</a:t>
            </a:r>
          </a:p>
          <a:p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Поотстань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немного ты.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И к тому, кто впереди,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Слишком близко не иди.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А иначе метко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 глаз ударит …</a:t>
            </a:r>
          </a:p>
          <a:p>
            <a:pPr algn="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(ветка)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4451" y="539015"/>
            <a:ext cx="4052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Чтоб весь день играть на пляже,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Детям кожу кремом мажут.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Кто помазаться не смог,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Заработает…</a:t>
            </a:r>
          </a:p>
          <a:p>
            <a:pPr algn="r"/>
            <a:r>
              <a:rPr lang="ru-RU" b="1" i="1" dirty="0" smtClean="0">
                <a:solidFill>
                  <a:srgbClr val="FFFF00"/>
                </a:solidFill>
              </a:rPr>
              <a:t>(ожог)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9390" y="2772075"/>
            <a:ext cx="3398079" cy="176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Воду из реки не пей,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Плавают микробы в ней,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Но гораздо хуже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Пить из грязной…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(лужи)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117" y="2420425"/>
            <a:ext cx="4004149" cy="2221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118" y="2016343"/>
            <a:ext cx="3009570" cy="20728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90" y="4310565"/>
            <a:ext cx="3398079" cy="22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B0F0"/>
            </a:gs>
            <a:gs pos="53000">
              <a:schemeClr val="accent1">
                <a:lumMod val="45000"/>
                <a:lumOff val="5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884" y="442762"/>
            <a:ext cx="3590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Он живёт в большущей куче,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Ты его не трогай лучше,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Хоть и маленький на вид,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За обиды больно мстит.</a:t>
            </a:r>
          </a:p>
          <a:p>
            <a:pPr algn="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(муравей)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5297" y="548640"/>
            <a:ext cx="3619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У сердитого цветочка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Очень жгучие листочки.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Если прикасаются,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Сразу же кусаются.</a:t>
            </a:r>
          </a:p>
          <a:p>
            <a:pPr algn="r"/>
            <a:r>
              <a:rPr lang="ru-RU" b="1" i="1" dirty="0" smtClean="0">
                <a:solidFill>
                  <a:srgbClr val="FFFF00"/>
                </a:solidFill>
              </a:rPr>
              <a:t>(крапива)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6495" y="3176334"/>
            <a:ext cx="3243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Яма, а на дне вода,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Не заглядывай туда.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Если близко подойдёшь,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Бух! И в воду упадёшь.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(колодец)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8" y="1920090"/>
            <a:ext cx="2586864" cy="2302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88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32" y="775102"/>
            <a:ext cx="3226314" cy="2796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69" y="3763747"/>
            <a:ext cx="3723774" cy="29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265</TotalTime>
  <Words>474</Words>
  <Application>Microsoft Office PowerPoint</Application>
  <PresentationFormat>Широкоэкранный</PresentationFormat>
  <Paragraphs>109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Georgia</vt:lpstr>
      <vt:lpstr>Trebuchet MS</vt:lpstr>
      <vt:lpstr>Wingdings 3</vt:lpstr>
      <vt:lpstr>Грань</vt:lpstr>
      <vt:lpstr>Будьте летом осторожны!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MSI</cp:lastModifiedBy>
  <cp:revision>33</cp:revision>
  <dcterms:created xsi:type="dcterms:W3CDTF">2020-05-25T04:18:06Z</dcterms:created>
  <dcterms:modified xsi:type="dcterms:W3CDTF">2020-05-25T08:43:09Z</dcterms:modified>
</cp:coreProperties>
</file>