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052736"/>
            <a:ext cx="6404248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«Математические чудеса»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61048"/>
            <a:ext cx="5464696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</a:p>
          <a:p>
            <a:pPr algn="r"/>
            <a:r>
              <a:rPr lang="ru-RU" smtClean="0">
                <a:solidFill>
                  <a:schemeClr val="tx1"/>
                </a:solidFill>
              </a:rPr>
              <a:t>Кошла</a:t>
            </a:r>
            <a:r>
              <a:rPr lang="ru-RU" smtClean="0">
                <a:solidFill>
                  <a:schemeClr val="tx1"/>
                </a:solidFill>
              </a:rPr>
              <a:t>кова </a:t>
            </a:r>
            <a:r>
              <a:rPr lang="ru-RU" dirty="0" smtClean="0">
                <a:solidFill>
                  <a:schemeClr val="tx1"/>
                </a:solidFill>
              </a:rPr>
              <a:t>Юлия Андреевна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260648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г. Краснодар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172»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12360" y="6093296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_8ae79_234d1b61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024336" cy="404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endshow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0_8c9e4_c598cb7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564904"/>
            <a:ext cx="1387755" cy="1512168"/>
          </a:xfrm>
          <a:prstGeom prst="rect">
            <a:avLst/>
          </a:prstGeom>
        </p:spPr>
      </p:pic>
      <p:pic>
        <p:nvPicPr>
          <p:cNvPr id="4" name="Рисунок 3" descr="0_14c563_418f7d00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1149064" cy="1440160"/>
          </a:xfrm>
          <a:prstGeom prst="rect">
            <a:avLst/>
          </a:prstGeom>
        </p:spPr>
      </p:pic>
      <p:pic>
        <p:nvPicPr>
          <p:cNvPr id="5" name="Рисунок 4" descr="0_8809c_3e2a22b1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988840"/>
            <a:ext cx="636903" cy="911392"/>
          </a:xfrm>
          <a:prstGeom prst="rect">
            <a:avLst/>
          </a:prstGeom>
        </p:spPr>
      </p:pic>
      <p:pic>
        <p:nvPicPr>
          <p:cNvPr id="6" name="Рисунок 5" descr="0_88089_b151fb1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60648"/>
            <a:ext cx="1338480" cy="1431578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32656"/>
            <a:ext cx="1008112" cy="1513114"/>
          </a:xfrm>
          <a:prstGeom prst="rect">
            <a:avLst/>
          </a:prstGeom>
        </p:spPr>
      </p:pic>
      <p:pic>
        <p:nvPicPr>
          <p:cNvPr id="9" name="Рисунок 8" descr="102848492__3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116632"/>
            <a:ext cx="1030157" cy="1800200"/>
          </a:xfrm>
          <a:prstGeom prst="rect">
            <a:avLst/>
          </a:prstGeom>
        </p:spPr>
      </p:pic>
      <p:pic>
        <p:nvPicPr>
          <p:cNvPr id="10" name="Рисунок 9" descr="Lis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6882" y="260648"/>
            <a:ext cx="1697118" cy="1872208"/>
          </a:xfrm>
          <a:prstGeom prst="rect">
            <a:avLst/>
          </a:prstGeom>
        </p:spPr>
      </p:pic>
      <p:pic>
        <p:nvPicPr>
          <p:cNvPr id="11" name="Рисунок 10" descr="tarel13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3933056"/>
            <a:ext cx="5472608" cy="2808312"/>
          </a:xfrm>
          <a:prstGeom prst="rect">
            <a:avLst/>
          </a:prstGeom>
        </p:spPr>
      </p:pic>
      <p:pic>
        <p:nvPicPr>
          <p:cNvPr id="12" name="Рисунок 11" descr="567191dcde394151aba1c6e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195614">
            <a:off x="2137786" y="4810396"/>
            <a:ext cx="1269394" cy="1390442"/>
          </a:xfrm>
          <a:prstGeom prst="rect">
            <a:avLst/>
          </a:prstGeom>
        </p:spPr>
      </p:pic>
      <p:pic>
        <p:nvPicPr>
          <p:cNvPr id="13" name="Рисунок 12" descr="567191dcde394151aba1c6e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939600">
            <a:off x="4916286" y="3741590"/>
            <a:ext cx="1170934" cy="1282593"/>
          </a:xfrm>
          <a:prstGeom prst="rect">
            <a:avLst/>
          </a:prstGeom>
        </p:spPr>
      </p:pic>
      <p:pic>
        <p:nvPicPr>
          <p:cNvPr id="14" name="Рисунок 13" descr="567191dcde394151aba1c6e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499876">
            <a:off x="1399233" y="4260465"/>
            <a:ext cx="1146290" cy="1255598"/>
          </a:xfrm>
          <a:prstGeom prst="rect">
            <a:avLst/>
          </a:prstGeom>
        </p:spPr>
      </p:pic>
      <p:pic>
        <p:nvPicPr>
          <p:cNvPr id="15" name="Рисунок 14" descr="567191dcde394151aba1c6e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99792" y="3861048"/>
            <a:ext cx="1224136" cy="1340868"/>
          </a:xfrm>
          <a:prstGeom prst="rect">
            <a:avLst/>
          </a:prstGeom>
        </p:spPr>
      </p:pic>
      <p:pic>
        <p:nvPicPr>
          <p:cNvPr id="16" name="Рисунок 15" descr="567191dcde394151aba1c6e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643132">
            <a:off x="3752121" y="2963949"/>
            <a:ext cx="1170934" cy="1282593"/>
          </a:xfrm>
          <a:prstGeom prst="rect">
            <a:avLst/>
          </a:prstGeom>
        </p:spPr>
      </p:pic>
      <p:pic>
        <p:nvPicPr>
          <p:cNvPr id="17" name="Рисунок 16" descr="567191dcde394151aba1c6e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592027">
            <a:off x="4008702" y="4355497"/>
            <a:ext cx="1236674" cy="1354601"/>
          </a:xfrm>
          <a:prstGeom prst="rect">
            <a:avLst/>
          </a:prstGeom>
        </p:spPr>
      </p:pic>
      <p:pic>
        <p:nvPicPr>
          <p:cNvPr id="18" name="Рисунок 17" descr="567191dcde394151aba1c6e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9026241">
            <a:off x="5097485" y="5065449"/>
            <a:ext cx="1224136" cy="1340868"/>
          </a:xfrm>
          <a:prstGeom prst="rect">
            <a:avLst/>
          </a:prstGeom>
        </p:spPr>
      </p:pic>
      <p:pic>
        <p:nvPicPr>
          <p:cNvPr id="19" name="Рисунок 18" descr="567191dcde394151aba1c6e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84970">
            <a:off x="3274935" y="5452933"/>
            <a:ext cx="1224136" cy="13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567191dcde394151aba1c6e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6651578">
            <a:off x="6000309" y="4335667"/>
            <a:ext cx="1296144" cy="141974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95936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Comic Sans MS" pitchFamily="66" charset="0"/>
              </a:rPr>
              <a:t>Ребята! А эта долька вам, за то что вы такие молодцы!</a:t>
            </a:r>
          </a:p>
        </p:txBody>
      </p:sp>
      <p:pic>
        <p:nvPicPr>
          <p:cNvPr id="8" name="Рисунок 7" descr="4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512" y="3284984"/>
            <a:ext cx="1275361" cy="145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6898 C -0.0052 0.0588 -0.00538 0.04838 -0.00989 0.03982 C -0.01025 0.03843 -0.01007 0.03658 -0.01077 0.03565 C -0.01112 0.03519 -0.01875 0.03079 -0.0198 0.03033 C -0.02483 0.02361 -0.03073 0.02246 -0.03681 0.01829 C -0.04896 0.01945 -0.0599 0.01968 -0.06997 0.02917 C -0.07136 0.03449 -0.07275 0.03403 -0.07691 0.03565 C -0.07935 0.04583 -0.07553 0.03333 -0.08108 0.04375 C -0.08143 0.04491 -0.08108 0.04676 -0.08195 0.04769 C -0.08247 0.04861 -0.08386 0.04861 -0.0849 0.04908 C -0.08994 0.05949 -0.09167 0.07222 -0.09688 0.08241 C -0.09775 0.08796 -0.09862 0.09121 -0.10087 0.09583 C -0.10191 0.10208 -0.10417 0.10903 -0.10678 0.11435 C -0.10869 0.12384 -0.10955 0.13287 -0.11389 0.14097 C -0.1158 0.15232 -0.12049 0.1632 -0.12379 0.17431 C -0.12587 0.18125 -0.12691 0.18889 -0.13195 0.19306 C -0.13369 0.19931 -0.13403 0.20278 -0.13785 0.20648 C -0.13907 0.21343 -0.13941 0.21597 -0.14393 0.21968 C -0.14584 0.22801 -0.14723 0.22894 -0.15087 0.23565 C -0.15313 0.2463 -0.14966 0.23426 -0.15487 0.24097 C -0.15799 0.24491 -0.15469 0.24769 -0.16077 0.25046 C -0.16407 0.26273 -0.16146 0.25556 -0.16875 0.2625 C -0.17205 0.2544 -0.17466 0.24583 -0.17882 0.23843 C -0.1816 0.22801 -0.18316 0.2169 -0.18785 0.20764 C -0.18889 0.20116 -0.19011 0.19537 -0.19185 0.18912 C -0.1915 0.17523 -0.19601 0.12431 -0.17674 0.11574 C -0.17483 0.10046 -0.17796 0.11528 -0.17275 0.10648 C -0.17205 0.10533 -0.17257 0.10347 -0.17188 0.10232 C -0.17066 0.10046 -0.16737 0.09908 -0.1658 0.09838 C -0.16129 0.08935 -0.16407 0.09167 -0.15886 0.08912 C -0.15782 0.08773 -0.15712 0.08611 -0.15591 0.08496 C -0.15504 0.08426 -0.15348 0.08472 -0.15278 0.0838 C -0.15191 0.08287 -0.15244 0.08079 -0.15174 0.07963 C -0.15053 0.07755 -0.14757 0.07662 -0.14584 0.0757 C -0.14289 0.07176 -0.14202 0.06829 -0.13976 0.06366 C -0.13837 0.04514 -0.1408 0.05949 -0.1408 0.04375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40741E-7 C -0.00781 -0.00371 0.0014 0.00185 -0.00399 -0.00533 C -0.00468 -0.00625 -0.00607 -0.00602 -0.00694 -0.00672 C -0.01145 -0.01019 -0.01527 -0.01389 -0.01892 -0.01875 C -0.021 -0.02454 -0.0243 -0.03148 -0.02899 -0.03334 C -0.02985 -0.03889 -0.03055 -0.04213 -0.03298 -0.04676 C -0.03628 -0.06158 -0.04044 -0.07547 -0.04288 -0.09074 C -0.04322 -0.09607 -0.04392 -0.10139 -0.04392 -0.10672 C -0.04357 -0.12408 -0.0427 -0.14144 -0.04183 -0.1588 C -0.04114 -0.17408 -0.0361 -0.18611 -0.03194 -0.2 C -0.02916 -0.20972 -0.03211 -0.20695 -0.0269 -0.20949 C -0.02447 -0.21435 -0.02499 -0.2169 -0.02083 -0.21875 C -0.01909 -0.22639 -0.01614 -0.22847 -0.01093 -0.23218 C -0.00954 -0.2375 -0.00781 -0.2382 -0.00399 -0.24005 C -0.00364 -0.24144 -0.00381 -0.24352 -0.00294 -0.24398 C -0.00208 -0.24445 0.01459 -0.24908 0.01615 -0.24931 C 0.02483 -0.24838 0.03351 -0.24908 0.04202 -0.24676 C 0.0448 -0.24607 0.04914 -0.24005 0.04914 -0.24005 C 0.05417 -0.21713 0.05192 -0.19885 0.04515 -0.17871 C 0.04167 -0.16829 0.04532 -0.17292 0.04011 -0.16806 C 0.03733 -0.16297 0.03438 -0.15648 0.03004 -0.15463 C 0.02744 -0.14931 0.02553 -0.14838 0.02101 -0.14676 C 0.01789 -0.1426 0.01719 -0.13912 0.01303 -0.1375 C 0.00903 -0.1338 0.00504 -0.12894 0.00105 -0.12547 C -0.00919 -0.11644 -0.02447 -0.11412 -0.03593 -0.11204 C -0.07812 -0.11343 -0.06822 -0.11111 -0.09392 -0.12014 C -0.09496 -0.12107 -0.096 -0.12176 -0.09687 -0.12269 C -0.09808 -0.12385 -0.09878 -0.1257 -0.09999 -0.12685 C -0.1026 -0.12917 -0.10694 -0.13079 -0.10989 -0.13218 C -0.11319 -0.13843 -0.11909 -0.13982 -0.12395 -0.14398 C -0.12586 -0.1456 -0.12985 -0.14931 -0.12985 -0.14931 C -0.13124 -0.1551 -0.13281 -0.15417 -0.13697 -0.15602 C -0.13836 -0.16297 -0.14201 -0.16713 -0.14687 -0.16945 C -0.14826 -0.17477 -0.14999 -0.17593 -0.15399 -0.17732 C -0.15538 -0.18403 -0.15711 -0.18866 -0.16197 -0.19074 C -0.16718 -0.20139 -0.16041 -0.18935 -0.16683 -0.19607 C -0.1677 -0.19699 -0.16805 -0.19885 -0.16892 -0.2 C -0.16996 -0.20139 -0.17395 -0.2044 -0.17499 -0.20533 C -0.17621 -0.20787 -0.17638 -0.21135 -0.17794 -0.21343 C -0.17968 -0.21574 -0.18385 -0.21875 -0.18385 -0.21875 C -0.18541 -0.225 -0.18697 -0.2338 -0.19183 -0.23611 C -0.19513 -0.2426 -0.19478 -0.2507 -0.20086 -0.25347 C -0.20242 -0.25949 -0.20485 -0.26459 -0.20885 -0.26806 C -0.20954 -0.26945 -0.21093 -0.27199 -0.21093 -0.27199 " pathEditMode="relative" ptsTypes="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0.0787 C -0.00781 0.07754 -0.00017 0.07778 0.00764 0.07616 C 0.00921 0.07592 0.01025 0.07384 0.01164 0.07338 C 0.01494 0.07199 0.02153 0.0706 0.02153 0.07083 C 0.02952 0.06551 0.03924 0.06041 0.04757 0.05741 C 0.04862 0.05648 0.04966 0.05578 0.0507 0.05463 C 0.05139 0.05347 0.05139 0.05139 0.0526 0.05069 C 0.05539 0.04884 0.05869 0.0493 0.06164 0.04815 C 0.06355 0.04653 0.06615 0.04606 0.06771 0.04398 C 0.06841 0.04305 0.06789 0.04097 0.06876 0.04004 C 0.06962 0.03912 0.07553 0.0368 0.07761 0.03611 C 0.07796 0.03472 0.07761 0.03287 0.07865 0.03194 C 0.07917 0.03125 0.08646 0.02708 0.08768 0.02662 C 0.08889 0.02176 0.09428 0.01759 0.09775 0.01481 C 0.10244 0.00185 0.09671 0.01458 0.10261 0.0081 C 0.10365 0.00694 0.10382 0.00509 0.10469 0.00393 C 0.10556 0.00278 0.1066 0.00231 0.10764 0.00139 C 0.11025 -0.01181 0.10643 0.00162 0.11164 -0.00533 C 0.11233 -0.00625 0.11198 -0.0081 0.11268 -0.00926 C 0.11337 -0.01042 0.11459 -0.01111 0.11563 -0.01204 C 0.11754 -0.02176 0.11858 -0.01459 0.12171 -0.02269 C 0.12431 -0.02963 0.12553 -0.03727 0.12865 -0.04398 C 0.1283 -0.06227 0.12813 -0.08033 0.12761 -0.09861 C 0.12726 -0.10764 0.12796 -0.10556 0.12362 -0.10926 C 0.1224 -0.11459 0.12119 -0.1169 0.11771 -0.11991 C 0.11702 -0.12176 0.11667 -0.12384 0.11563 -0.12523 C 0.11494 -0.12616 0.11337 -0.1257 0.11268 -0.12662 C 0.10504 -0.13704 0.11233 -0.13334 0.10573 -0.13588 C 0.10296 -0.14121 0.10139 -0.14236 0.09671 -0.14398 C 0.09462 -0.15185 0.08733 -0.15232 0.08178 -0.15324 C 0.06216 -0.15232 0.04202 -0.15371 0.02257 -0.14931 C 0.01667 -0.14792 0.01146 -0.14236 0.00573 -0.14005 C -0.00052 -0.13449 -0.00711 -0.12917 -0.01441 -0.12662 C -0.01789 -0.12361 -0.02066 -0.12338 -0.02448 -0.1213 C -0.03907 -0.1125 -0.0533 -0.10926 -0.06945 -0.10787 C -0.09167 -0.10926 -0.08542 -0.1081 -0.09827 -0.1132 C -0.10018 -0.11574 -0.10122 -0.11898 -0.1033 -0.1213 C -0.10504 -0.12315 -0.10747 -0.12361 -0.10938 -0.12523 C -0.11077 -0.13148 -0.1132 -0.1294 -0.11632 -0.13472 C -0.11771 -0.13727 -0.11893 -0.14005 -0.12032 -0.14259 C -0.12101 -0.14398 -0.1224 -0.14653 -0.1224 -0.1463 C -0.12379 -0.15463 -0.12744 -0.16134 -0.12952 -0.16922 C -0.12882 -0.2 -0.1283 -0.23056 -0.12744 -0.26134 C -0.12709 -0.275 -0.12778 -0.2713 -0.12431 -0.27986 C -0.12396 -0.28218 -0.12379 -0.28449 -0.12327 -0.28658 C -0.12292 -0.28797 -0.12171 -0.28912 -0.12136 -0.29051 C -0.1191 -0.29884 -0.11858 -0.31111 -0.11129 -0.31459 C -0.1106 -0.31736 -0.1106 -0.32037 -0.10938 -0.32269 C -0.10764 -0.32616 -0.10521 -0.32871 -0.1033 -0.33195 C -0.10122 -0.33959 -0.09514 -0.34468 -0.09028 -0.34931 C -0.08785 -0.3588 -0.07969 -0.36019 -0.07327 -0.36273 C -0.06754 -0.36227 -0.06077 -0.36459 -0.05625 -0.35996 C -0.04636 -0.34954 -0.05417 -0.35347 -0.0474 -0.3507 C -0.04497 -0.34121 -0.04185 -0.33912 -0.03837 -0.33056 C -0.03664 -0.32593 -0.03525 -0.32084 -0.03351 -0.31597 C -0.03212 -0.30486 -0.03004 -0.2831 -0.03525 -0.27593 C -0.03698 -0.27384 -0.03941 -0.27361 -0.0415 -0.27199 C -0.05139 -0.27246 -0.06129 -0.27269 -0.07153 -0.27361 C -0.08629 -0.27431 -0.07292 -0.27292 -0.08125 -0.27732 C -0.08351 -0.27847 -0.08837 -0.27986 -0.08837 -0.27963 C -0.09375 -0.28496 -0.09115 -0.28588 -0.09827 -0.28797 C -0.10122 -0.29167 -0.10296 -0.2956 -0.10539 -0.3 C -0.1066 -0.30533 -0.10921 -0.30509 -0.11233 -0.30926 C -0.11372 -0.31459 -0.1158 -0.3169 -0.11928 -0.31991 C -0.12032 -0.32639 -0.12032 -0.33102 -0.12553 -0.33334 C -0.12587 -0.33472 -0.12605 -0.33611 -0.12657 -0.33727 C -0.12709 -0.33866 -0.12796 -0.33982 -0.12848 -0.34121 C -0.13178 -0.35093 -0.12813 -0.34815 -0.13351 -0.3507 C -0.1356 -0.35533 -0.13542 -0.3581 -0.13924 -0.35996 C -0.14063 -0.36528 -0.14237 -0.36806 -0.14532 -0.37199 C -0.14688 -0.37755 -0.14914 -0.38472 -0.1533 -0.38658 C -0.15678 -0.39306 -0.154 -0.39398 -0.16025 -0.39607 C -0.16441 -0.39931 -0.16441 -0.40232 -0.16928 -0.40394 C -0.17136 -0.41181 -0.18073 -0.4125 -0.18629 -0.4132 C -0.20018 -0.41806 -0.21598 -0.41829 -0.23056 -0.4213 C -0.23299 -0.42269 -0.23577 -0.42384 -0.23837 -0.42523 C -0.24028 -0.42616 -0.24428 -0.42801 -0.24428 -0.42778 C -0.24636 -0.43056 -0.24827 -0.43334 -0.25035 -0.43588 C -0.25122 -0.43681 -0.25087 -0.43889 -0.25139 -0.44005 C -0.25209 -0.44167 -0.2533 -0.44259 -0.25435 -0.44398 C -0.25643 -0.44977 -0.25764 -0.45579 -0.26025 -0.46134 C -0.2606 -0.4632 -0.26077 -0.46505 -0.26129 -0.46667 C -0.26181 -0.46806 -0.26303 -0.46898 -0.26337 -0.4706 C -0.26702 -0.4838 -0.26146 -0.47199 -0.26632 -0.48125 C -0.26719 -0.48866 -0.26823 -0.49306 -0.27032 -0.5 C -0.27136 -0.50741 -0.27292 -0.51412 -0.27431 -0.5213 C -0.27535 -0.5331 -0.27744 -0.54422 -0.2783 -0.55602 C -0.27796 -0.56783 -0.28351 -0.60695 -0.2724 -0.62269 C -0.26962 -0.63287 -0.27379 -0.62014 -0.26823 -0.6294 C -0.26372 -0.63681 -0.27257 -0.62986 -0.26424 -0.63727 C -0.25851 -0.64236 -0.25139 -0.64514 -0.24532 -0.64931 C -0.24098 -0.64884 -0.2323 -0.64792 -0.2323 -0.64769 " pathEditMode="relative" rAng="0" ptsTypes="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C -0.02414 0.0044 -0.04757 0.00139 -0.07136 -0.00162 C -0.08108 -0.00833 -0.06823 -0.00023 -0.0823 -0.00578 C -0.08334 -0.00625 -0.08421 -0.00763 -0.08525 -0.00833 C -0.08646 -0.00902 -0.08785 -0.00925 -0.08924 -0.00972 C -0.09306 -0.01296 -0.09705 -0.01365 -0.10139 -0.01504 C -0.10487 -0.01805 -0.1073 -0.02129 -0.11129 -0.02291 C -0.11459 -0.02615 -0.11771 -0.02615 -0.12136 -0.02847 C -0.1257 -0.03125 -0.13039 -0.03541 -0.13438 -0.03912 C -0.13907 -0.05231 -0.13316 -0.03912 -0.13924 -0.0456 C -0.14341 -0.05 -0.13941 -0.05231 -0.14532 -0.05509 C -0.14688 -0.06111 -0.14896 -0.06666 -0.15226 -0.07106 C -0.154 -0.07777 -0.15608 -0.08842 -0.16129 -0.09097 C -0.16372 -0.10046 -0.16216 -0.09675 -0.16528 -0.103 C -0.1665 -0.1125 -0.16858 -0.12175 -0.17032 -0.13101 C -0.1698 -0.17268 -0.17865 -0.19953 -0.16424 -0.22847 C -0.16198 -0.23865 -0.16546 -0.22685 -0.16025 -0.23379 C -0.15747 -0.2375 -0.16094 -0.23981 -0.15434 -0.24305 C -0.15313 -0.24907 -0.15313 -0.25138 -0.14931 -0.25509 C -0.14705 -0.26088 -0.14827 -0.25879 -0.14636 -0.2618 " pathEditMode="relative" ptsTypes="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55 C 0.00643 -0.00347 0.0132 -0.00393 0.01979 -0.00509 C 0.02466 -0.00602 0.02361 -0.01111 0.02691 -0.01458 C 0.02865 -0.01643 0.03091 -0.0169 0.03282 -0.01852 C 0.03525 -0.02315 0.03559 -0.02731 0.03976 -0.02917 C 0.04323 -0.03565 0.04375 -0.04352 0.04983 -0.0463 C 0.05417 -0.0544 0.05538 -0.06435 0.06181 -0.07037 C 0.06441 -0.07986 0.06754 -0.09097 0.07188 -0.09931 C 0.07344 -0.10532 0.07292 -0.11088 0.07587 -0.11643 C 0.07709 -0.13287 0.08125 -0.14745 0.07483 -0.16296 C 0.07222 -0.16921 0.0724 -0.17755 0.06684 -0.18009 C 0.06372 -0.18426 0.06389 -0.1875 0.0599 -0.18935 C 0.05747 -0.19398 0.05799 -0.19699 0.05382 -0.19861 C 0.05347 -0.2 0.05347 -0.20185 0.05278 -0.20278 C 0.05226 -0.20347 0.04514 -0.20741 0.04393 -0.20787 C 0.04358 -0.20926 0.04358 -0.21065 0.04288 -0.21181 C 0.04132 -0.21435 0.03038 -0.22014 0.02778 -0.22106 C 0.02101 -0.22824 0.01407 -0.23056 0.00591 -0.23449 C -0.00034 -0.2375 -0.00642 -0.24167 -0.01319 -0.24352 C -0.0184 -0.24838 -0.025 -0.25116 -0.03125 -0.25301 C -0.04166 -0.26134 -0.05555 -0.26667 -0.06736 -0.27014 C -0.07153 -0.27315 -0.07587 -0.27593 -0.08038 -0.27801 C -0.08472 -0.28241 -0.08975 -0.28449 -0.09427 -0.28866 C -0.09653 -0.29074 -0.09826 -0.29329 -0.10034 -0.29537 C -0.10069 -0.29676 -0.10052 -0.29838 -0.10139 -0.29931 C -0.10312 -0.30093 -0.10729 -0.30208 -0.10729 -0.30185 C -0.10798 -0.30463 -0.10764 -0.3081 -0.10937 -0.30972 C -0.11128 -0.31157 -0.11528 -0.31505 -0.11528 -0.31481 C -0.11736 -0.32176 -0.1184 -0.32917 -0.12135 -0.33518 C -0.12517 -0.35463 -0.1243 -0.33681 -0.1243 -0.37593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0.00348 -0.01319 -0.00225 0.00579 0.004 -0.00671 C 0.00747 -0.01389 0.00382 -0.01389 0.01112 -0.01852 C 0.01233 -0.02454 0.01494 -0.03009 0.01806 -0.03472 C 0.01945 -0.04005 0.01997 -0.04213 0.02414 -0.04398 C 0.025 -0.04977 0.02466 -0.05255 0.029 -0.05463 C 0.03039 -0.05718 0.03056 -0.06065 0.03212 -0.06273 C 0.03455 -0.06597 0.04098 -0.07199 0.0441 -0.07454 C 0.04549 -0.08032 0.04705 -0.0794 0.05105 -0.08125 C 0.05365 -0.0912 0.04983 -0.0794 0.05504 -0.08796 C 0.06059 -0.09722 0.05053 -0.08657 0.05903 -0.09468 C 0.06181 -0.1 0.06632 -0.10602 0.07101 -0.10787 C 0.07587 -0.11759 0.07327 -0.11366 0.07813 -0.11991 C 0.08091 -0.13287 0.07622 -0.11528 0.08212 -0.12523 C 0.08299 -0.12662 0.08247 -0.12893 0.08299 -0.13056 C 0.08351 -0.13218 0.08455 -0.1331 0.08507 -0.13472 C 0.08629 -0.13866 0.08803 -0.14653 0.08803 -0.14653 C 0.0875 -0.16505 0.09167 -0.19375 0.08004 -0.20926 C 0.07882 -0.21389 0.07657 -0.21898 0.07414 -0.22268 C 0.07188 -0.22593 0.06702 -0.23194 0.06702 -0.23194 C 0.06667 -0.23333 0.06667 -0.23472 0.06598 -0.23588 C 0.06528 -0.23704 0.06355 -0.23727 0.06303 -0.23866 C 0.06216 -0.24074 0.06268 -0.24329 0.06198 -0.24537 C 0.06112 -0.24768 0.05539 -0.25625 0.054 -0.25856 C 0.05278 -0.26412 0.04966 -0.26713 0.04705 -0.27199 C 0.04619 -0.275 0.04636 -0.27847 0.04514 -0.28125 C 0.04375 -0.28426 0.0415 -0.28634 0.04011 -0.28935 C 0.03664 -0.30694 0.04167 -0.2838 0.03698 -0.29861 C 0.03473 -0.30556 0.03334 -0.31366 0.03212 -0.3213 C 0.03351 -0.34653 0.02882 -0.35787 0.04514 -0.36389 C 0.05226 -0.3706 0.0632 -0.36944 0.07101 -0.3706 C 0.08976 -0.37014 0.10834 -0.36991 0.12709 -0.36921 C 0.13403 -0.36898 0.14202 -0.36389 0.14914 -0.36273 C 0.15556 -0.35671 0.14792 -0.36296 0.15903 -0.35856 C 0.16007 -0.3581 0.16094 -0.35648 0.16198 -0.35602 C 0.1665 -0.3537 0.17136 -0.35278 0.17605 -0.35069 C 0.17952 -0.34907 0.18264 -0.34676 0.18612 -0.34537 C 0.19671 -0.33542 0.21719 -0.32847 0.23004 -0.32662 C 0.25018 -0.31852 0.27136 -0.32384 0.29202 -0.32662 C 0.3033 -0.33171 0.31546 -0.33843 0.32709 -0.3412 C 0.32987 -0.34722 0.33316 -0.34768 0.33803 -0.34931 C 0.34584 -0.35972 0.33577 -0.34768 0.34514 -0.35463 C 0.3474 -0.35625 0.34896 -0.35926 0.35105 -0.36134 C 0.35139 -0.36319 0.35122 -0.36528 0.35209 -0.36667 C 0.35278 -0.36782 0.35452 -0.3669 0.35504 -0.36806 C 0.35608 -0.37037 0.35539 -0.37338 0.35608 -0.37593 C 0.35643 -0.37731 0.3573 -0.37847 0.35799 -0.37986 C 0.35747 -0.38889 0.35834 -0.40486 0.35 -0.40787 C 0.34237 -0.41875 0.32934 -0.41667 0.3191 -0.41736 C 0.30816 -0.42037 0.29705 -0.42083 0.28612 -0.42384 C 0.25903 -0.42338 0.23212 -0.42268 0.20504 -0.42268 C 0.16754 -0.42268 0.17813 -0.41806 0.16303 -0.42523 C 0.16007 -0.43681 0.16441 -0.42338 0.15903 -0.43056 C 0.15834 -0.43148 0.15851 -0.43333 0.15799 -0.43472 C 0.1566 -0.43843 0.15539 -0.43958 0.15313 -0.44259 C 0.14966 -0.45556 0.15122 -0.47153 0.15712 -0.48264 C 0.15747 -0.48403 0.15799 -0.48657 0.15799 -0.48657 " pathEditMode="relative" ptsTypes="ffffff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1736 C -0.00555 -0.02546 -0.00434 -0.03496 -0.00729 -0.04398 C -0.00902 -0.06366 -0.01145 -0.09398 -0.02031 -0.11065 C -0.02118 -0.1169 -0.02274 -0.12199 -0.0243 -0.12801 C -0.025 -0.13334 -0.02656 -0.13866 -0.02725 -0.14398 C -0.03003 -0.16783 -0.02586 -0.15463 -0.0302 -0.16667 C -0.02986 -0.20232 -0.02968 -0.23773 -0.02916 -0.27338 C -0.02899 -0.28704 -0.03003 -0.28357 -0.02621 -0.29074 C -0.02343 -0.30486 -0.02187 -0.31875 -0.01527 -0.33079 C -0.01302 -0.33912 -0.01597 -0.33125 -0.01128 -0.33611 C -0.00659 -0.34097 -0.00486 -0.34722 0.0007 -0.34931 C 0.01129 -0.3588 0.02622 -0.36204 0.03872 -0.36412 C 0.04844 -0.37199 0.03455 -0.36134 0.04584 -0.36806 C 0.05122 -0.3713 0.05608 -0.37523 0.06181 -0.37732 C 0.06598 -0.38125 0.07049 -0.38449 0.07483 -0.38796 C 0.07952 -0.40093 0.07379 -0.3882 0.07969 -0.39468 C 0.08577 -0.40139 0.07778 -0.39722 0.08473 -0.4 C 0.0882 -0.40695 0.08611 -0.40347 0.09271 -0.41204 C 0.09375 -0.41343 0.09584 -0.41597 0.09584 -0.41574 C 0.09775 -0.42755 0.09497 -0.41621 0.09983 -0.42408 C 0.10261 -0.42871 0.10261 -0.4331 0.10573 -0.4375 C 0.10677 -0.44421 0.10886 -0.45046 0.11181 -0.45602 C 0.11337 -0.46829 0.11702 -0.47963 0.11875 -0.49213 C 0.11841 -0.50463 0.12257 -0.51968 0.11684 -0.5294 C 0.11459 -0.5331 0.11077 -0.53264 0.10782 -0.53472 C 0.09757 -0.54167 0.0849 -0.54283 0.07379 -0.54676 C 0.08021 -0.54769 0.08664 -0.5507 0.09271 -0.5507 " pathEditMode="relative" rAng="0" ptsTypes="ffffffffffffffffffffffffff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48148E-6 C 0.00364 0.00116 0.00815 0.0007 0.0111 0.00394 C 0.01197 0.00486 0.01215 0.00671 0.01301 0.00787 C 0.01614 0.01227 0.02465 0.01551 0.02899 0.01713 C 0.03402 0.02176 0.04027 0.02384 0.046 0.02662 C 0.04704 0.02708 0.04791 0.02847 0.04895 0.02917 C 0.04999 0.02986 0.05103 0.03009 0.05208 0.03056 C 0.05798 0.03611 0.05381 0.0331 0.06596 0.03588 C 0.08072 0.03935 0.09513 0.04583 0.11006 0.04931 C 0.11405 0.05278 0.12395 0.05602 0.12899 0.05718 C 0.14096 0.06551 0.15694 0.06597 0.16996 0.0706 C 0.17638 0.07593 0.18385 0.07338 0.19096 0.07593 C 0.23437 0.075 0.24357 0.07847 0.27395 0.06667 C 0.27638 0.06181 0.27829 0.06158 0.28194 0.05857 C 0.28662 0.04931 0.28367 0.05139 0.28905 0.04931 C 0.29392 0.04259 0.29912 0.03704 0.30399 0.03056 C 0.30676 0.02014 0.3026 0.03241 0.30798 0.02523 C 0.30954 0.02315 0.30989 0.01968 0.3111 0.01713 C 0.31197 0.01158 0.31267 0.00857 0.3151 0.00394 C 0.3184 -0.01088 0.31683 -0.00509 0.31909 -0.01342 C 0.32135 -0.03449 0.32482 -0.05764 0.31596 -0.07616 C 0.31336 -0.08148 0.31475 -0.08472 0.31006 -0.0868 C 0.30971 -0.08912 0.31006 -0.09167 0.30902 -0.09352 C 0.3085 -0.09467 0.30676 -0.09375 0.30607 -0.09467 C 0.30312 -0.09861 0.3059 -0.10139 0.29999 -0.10417 C 0.29791 -0.11204 0.29235 -0.11829 0.28697 -0.12268 C 0.28454 -0.12801 0.28142 -0.13403 0.27708 -0.13611 C 0.27465 -0.14074 0.27412 -0.14375 0.26996 -0.14537 C 0.26822 -0.1537 0.2618 -0.15602 0.25607 -0.1588 C 0.2526 -0.16319 0.25086 -0.16528 0.246 -0.16667 C 0.24096 -0.17361 0.23107 -0.17801 0.22395 -0.18009 C 0.21197 -0.18704 0.19704 -0.18819 0.18402 -0.18935 C 0.16735 -0.19606 0.18975 -0.18773 0.16197 -0.19352 C 0.15954 -0.19398 0.15746 -0.19653 0.15503 -0.19745 C 0.146 -0.20092 0.14878 -0.2 0.13801 -0.20139 C 0.12794 -0.20486 0.11822 -0.2088 0.10798 -0.21204 C 0.10451 -0.21319 0.10242 -0.2162 0.09895 -0.21736 C 0.0934 -0.22268 0.08697 -0.22292 0.08107 -0.22685 C 0.07621 -0.23009 0.07951 -0.22917 0.07395 -0.23333 C 0.07083 -0.23588 0.06718 -0.23727 0.06405 -0.24005 C 0.06284 -0.24491 0.05451 -0.25579 0.05103 -0.25741 C 0.0486 -0.26667 0.05208 -0.25555 0.04704 -0.26551 C 0.04583 -0.26805 0.0453 -0.27083 0.04409 -0.27338 C 0.04305 -0.27893 0.04096 -0.28264 0.0401 -0.28819 C 0.04096 -0.31111 0.03662 -0.32824 0.04496 -0.34537 C 0.04774 -0.35949 0.05155 -0.36597 0.05798 -0.37755 C 0.06024 -0.38588 0.05728 -0.37801 0.06197 -0.38287 C 0.07187 -0.39305 0.06388 -0.38935 0.07204 -0.39213 C 0.07308 -0.39305 0.07412 -0.39352 0.07499 -0.39467 C 0.07586 -0.39583 0.07603 -0.39792 0.07708 -0.39884 C 0.07916 -0.40116 0.08246 -0.40023 0.08506 -0.40139 C 0.09721 -0.40648 0.08246 -0.40231 0.096 -0.40555 C 0.11076 -0.41829 0.13037 -0.41042 0.14704 -0.40555 C 0.15277 -0.40023 0.16006 -0.39861 0.16596 -0.39352 C 0.16874 -0.38773 0.17291 -0.38773 0.17708 -0.38403 C 0.17864 -0.37708 0.18159 -0.37454 0.1861 -0.37083 C 0.18697 -0.3669 0.18662 -0.36273 0.1901 -0.36273 " pathEditMode="relative" ptsTypes="ffffffffffffffffffffffffffffffffffffffffffffffffffffffff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0.00538 -0.00115 0.01128 -0.00069 0.01614 -0.00416 C 0.01736 -0.00509 0.01788 -0.00717 0.01909 -0.0081 C 0.0217 -0.01041 0.02587 -0.01203 0.02899 -0.01342 C 0.03246 -0.01689 0.03559 -0.01828 0.03906 -0.02129 C 0.04184 -0.02685 0.04462 -0.02592 0.04913 -0.028 C 0.05208 -0.03449 0.05764 -0.0375 0.06302 -0.04004 C 0.07031 -0.0493 0.06163 -0.03958 0.07014 -0.04537 C 0.07222 -0.04675 0.07604 -0.05069 0.07604 -0.05069 C 0.07847 -0.05509 0.08021 -0.05694 0.08403 -0.05879 C 0.08784 -0.06388 0.09045 -0.06226 0.09409 -0.06666 C 0.10225 -0.07638 0.0967 -0.07337 0.10312 -0.07615 C 0.10833 -0.0831 0.11441 -0.08518 0.12014 -0.09074 C 0.12448 -0.0949 0.12864 -0.09861 0.13298 -0.10277 C 0.13437 -0.1081 0.13663 -0.11018 0.1401 -0.11342 C 0.14132 -0.11805 0.14548 -0.12592 0.14809 -0.12939 C 0.14878 -0.13148 0.15312 -0.14236 0.15312 -0.14398 " pathEditMode="relative" ptsTypes="ffffffffffffffff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ya_asansor_tam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384376" cy="4230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1484784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Здравствуйте, ребята! </a:t>
            </a:r>
          </a:p>
          <a:p>
            <a:r>
              <a:rPr lang="ru-RU" sz="2800" dirty="0" smtClean="0">
                <a:latin typeface="Comic Sans MS" pitchFamily="66" charset="0"/>
              </a:rPr>
              <a:t>В сервис привезли сломанный грузовик, и чтобы его починить, нужно узнать сколько и каких деталей в нём. Вы мне поможете?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7704" y="2996952"/>
            <a:ext cx="86409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4048" y="2996952"/>
            <a:ext cx="86409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84168" y="2996952"/>
            <a:ext cx="86409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052736"/>
            <a:ext cx="1008112" cy="93610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484784"/>
            <a:ext cx="2880320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flipH="1" flipV="1">
            <a:off x="3059832" y="548680"/>
            <a:ext cx="1080120" cy="93610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988840"/>
            <a:ext cx="1008112" cy="936104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988840"/>
            <a:ext cx="720080" cy="93610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835696" y="1052736"/>
            <a:ext cx="720080" cy="936104"/>
          </a:xfrm>
          <a:prstGeom prst="rt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91680" y="2564904"/>
            <a:ext cx="288032" cy="2880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flipV="1">
            <a:off x="6444208" y="1484784"/>
            <a:ext cx="1224136" cy="1440160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5373216"/>
            <a:ext cx="1152128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5373216"/>
            <a:ext cx="1152128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5373216"/>
            <a:ext cx="1152128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5373216"/>
            <a:ext cx="1152128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03648" y="5589240"/>
            <a:ext cx="648072" cy="6396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5661248"/>
            <a:ext cx="711696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2817386" flipV="1">
            <a:off x="4866986" y="5733621"/>
            <a:ext cx="707506" cy="720080"/>
          </a:xfrm>
          <a:prstGeom prst="rtTriangl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5733256"/>
            <a:ext cx="927720" cy="423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87624" y="4293096"/>
          <a:ext cx="1058863" cy="998537"/>
        </p:xfrm>
        <a:graphic>
          <a:graphicData uri="http://schemas.openxmlformats.org/presentationml/2006/ole">
            <p:oleObj spid="_x0000_s1027" name="Точечный рисунок" r:id="rId3" imgW="1059048" imgH="998307" progId="PBrush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2843808" y="4293096"/>
          <a:ext cx="1058863" cy="998537"/>
        </p:xfrm>
        <a:graphic>
          <a:graphicData uri="http://schemas.openxmlformats.org/presentationml/2006/ole">
            <p:oleObj spid="_x0000_s1029" name="Точечный рисунок" r:id="rId4" imgW="1059048" imgH="998307" progId="PBrush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716016" y="4293096"/>
          <a:ext cx="1058863" cy="998537"/>
        </p:xfrm>
        <a:graphic>
          <a:graphicData uri="http://schemas.openxmlformats.org/presentationml/2006/ole">
            <p:oleObj spid="_x0000_s1030" name="Точечный рисунок" r:id="rId5" imgW="1059048" imgH="998307" progId="PBrush">
              <p:embed/>
            </p:oleObj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93096"/>
            <a:ext cx="1058862" cy="998538"/>
          </a:xfrm>
          <a:prstGeom prst="rect">
            <a:avLst/>
          </a:prstGeom>
          <a:noFill/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812360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1628800"/>
            <a:ext cx="41535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Здравствуйте, ребята! </a:t>
            </a:r>
          </a:p>
          <a:p>
            <a:r>
              <a:rPr lang="ru-RU" sz="2800" dirty="0" smtClean="0">
                <a:latin typeface="Comic Sans MS" pitchFamily="66" charset="0"/>
              </a:rPr>
              <a:t>Я взял посмотреть мамины </a:t>
            </a:r>
          </a:p>
          <a:p>
            <a:r>
              <a:rPr lang="ru-RU" sz="2800" dirty="0" smtClean="0">
                <a:latin typeface="Comic Sans MS" pitchFamily="66" charset="0"/>
              </a:rPr>
              <a:t>любимые бусы и рассыпал их.</a:t>
            </a:r>
          </a:p>
          <a:p>
            <a:r>
              <a:rPr lang="ru-RU" sz="2800" dirty="0" smtClean="0">
                <a:latin typeface="Comic Sans MS" pitchFamily="66" charset="0"/>
              </a:rPr>
              <a:t>Помогите пожалуйста мне их собрать.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0_8ee97_1e50197a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249376" cy="5373216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39552" y="4077072"/>
            <a:ext cx="7790688" cy="1130808"/>
          </a:xfrm>
          <a:custGeom>
            <a:avLst/>
            <a:gdLst>
              <a:gd name="connsiteX0" fmla="*/ 0 w 7790688"/>
              <a:gd name="connsiteY0" fmla="*/ 984504 h 1130808"/>
              <a:gd name="connsiteX1" fmla="*/ 1673352 w 7790688"/>
              <a:gd name="connsiteY1" fmla="*/ 51816 h 1130808"/>
              <a:gd name="connsiteX2" fmla="*/ 3931920 w 7790688"/>
              <a:gd name="connsiteY2" fmla="*/ 1039368 h 1130808"/>
              <a:gd name="connsiteX3" fmla="*/ 5888736 w 7790688"/>
              <a:gd name="connsiteY3" fmla="*/ 15240 h 1130808"/>
              <a:gd name="connsiteX4" fmla="*/ 7790688 w 7790688"/>
              <a:gd name="connsiteY4" fmla="*/ 1130808 h 1130808"/>
              <a:gd name="connsiteX5" fmla="*/ 7790688 w 7790688"/>
              <a:gd name="connsiteY5" fmla="*/ 1130808 h 113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0688" h="1130808">
                <a:moveTo>
                  <a:pt x="0" y="984504"/>
                </a:moveTo>
                <a:cubicBezTo>
                  <a:pt x="509016" y="513588"/>
                  <a:pt x="1018032" y="42672"/>
                  <a:pt x="1673352" y="51816"/>
                </a:cubicBezTo>
                <a:cubicBezTo>
                  <a:pt x="2328672" y="60960"/>
                  <a:pt x="3229356" y="1045464"/>
                  <a:pt x="3931920" y="1039368"/>
                </a:cubicBezTo>
                <a:cubicBezTo>
                  <a:pt x="4634484" y="1033272"/>
                  <a:pt x="5245608" y="0"/>
                  <a:pt x="5888736" y="15240"/>
                </a:cubicBezTo>
                <a:cubicBezTo>
                  <a:pt x="6531864" y="30480"/>
                  <a:pt x="7790688" y="1130808"/>
                  <a:pt x="7790688" y="1130808"/>
                </a:cubicBezTo>
                <a:lnTo>
                  <a:pt x="7790688" y="113080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4221088"/>
            <a:ext cx="792088" cy="79208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 rot="21330662">
            <a:off x="1660616" y="3677182"/>
            <a:ext cx="864096" cy="1080120"/>
          </a:xfrm>
          <a:prstGeom prst="diamond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087253">
            <a:off x="2638941" y="4088229"/>
            <a:ext cx="792088" cy="792088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 rot="918304">
            <a:off x="3588045" y="4482831"/>
            <a:ext cx="1008112" cy="864096"/>
          </a:xfrm>
          <a:prstGeom prst="hear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476672"/>
            <a:ext cx="4180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Какая бусина следующая?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563888" y="1484784"/>
            <a:ext cx="792088" cy="79208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6156176" y="1484784"/>
            <a:ext cx="864096" cy="1080120"/>
          </a:xfrm>
          <a:prstGeom prst="diamond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71189" y="1567949"/>
            <a:ext cx="792088" cy="792088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2147885" y="1458495"/>
            <a:ext cx="1008112" cy="864096"/>
          </a:xfrm>
          <a:prstGeom prst="hear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032" y="4365104"/>
            <a:ext cx="792088" cy="79208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20391186">
            <a:off x="5739689" y="3688781"/>
            <a:ext cx="864096" cy="1080120"/>
          </a:xfrm>
          <a:prstGeom prst="diamond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99592" y="1484784"/>
            <a:ext cx="1008112" cy="864096"/>
          </a:xfrm>
          <a:prstGeom prst="triangle">
            <a:avLst>
              <a:gd name="adj" fmla="val 500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308304" y="1412776"/>
            <a:ext cx="1152128" cy="108012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092 0.00162 0.0118 0.00162 0.0191 0.00394 C 0.02344 0.00533 0.02656 0.00787 0.03107 0.00926 C 0.03507 0.0125 0.03923 0.01297 0.04323 0.01597 C 0.04861 0.02014 0.0526 0.02431 0.05851 0.02662 C 0.05903 0.02801 0.05885 0.02963 0.05989 0.03056 C 0.06111 0.03172 0.06319 0.03125 0.06458 0.03195 C 0.07691 0.03797 0.06094 0.03218 0.07187 0.03588 C 0.07413 0.03773 0.07726 0.03866 0.07899 0.04121 C 0.07986 0.0426 0.08038 0.04422 0.08142 0.04537 C 0.08507 0.04931 0.08455 0.04699 0.08854 0.04931 C 0.09132 0.05093 0.09618 0.0551 0.0993 0.05741 C 0.10364 0.06088 0.10625 0.06459 0.11146 0.06667 C 0.1151 0.07084 0.11823 0.07408 0.12344 0.07593 C 0.12517 0.07732 0.12656 0.07894 0.1283 0.0801 C 0.12934 0.08079 0.1309 0.08033 0.13177 0.08125 C 0.13264 0.08218 0.13229 0.08426 0.13298 0.08542 C 0.13368 0.08611 0.14166 0.09167 0.14375 0.09329 C 0.14844 0.09676 0.14791 0.10093 0.15347 0.10255 C 0.15798 0.10764 0.16701 0.11922 0.17257 0.1213 C 0.17621 0.12523 0.18073 0.13287 0.18576 0.13472 C 0.1934 0.14676 0.18298 0.13195 0.19166 0.14005 C 0.19271 0.14097 0.19305 0.14283 0.1941 0.14398 C 0.19687 0.14722 0.20087 0.15047 0.20486 0.15209 C 0.20851 0.15625 0.2092 0.16042 0.21337 0.16389 C 0.21562 0.16574 0.22048 0.16922 0.22048 0.16945 C 0.22205 0.17454 0.22517 0.17593 0.22882 0.1801 C 0.2309 0.18681 0.23646 0.19097 0.2408 0.19607 C 0.24236 0.20232 0.24375 0.20463 0.24809 0.20926 C 0.25104 0.21621 0.25625 0.225 0.26128 0.23056 C 0.26285 0.2375 0.2658 0.24352 0.26962 0.24931 C 0.27135 0.25533 0.27344 0.26158 0.27691 0.26667 C 0.27864 0.27454 0.28142 0.28403 0.28507 0.29074 C 0.28646 0.29838 0.28854 0.30695 0.29236 0.31343 C 0.29427 0.32084 0.29392 0.32778 0.29722 0.33472 C 0.29844 0.34722 0.30104 0.35185 0.30208 0.36528 C 0.30121 0.38519 0.30069 0.40533 0.29948 0.42523 C 0.2993 0.42755 0.29791 0.43287 0.29601 0.43472 C 0.29184 0.43866 0.28437 0.43982 0.27916 0.4426 C 0.24149 0.44097 0.25451 0.44236 0.23125 0.43472 C 0.22986 0.42963 0.22604 0.42292 0.2217 0.4213 C 0.21927 0.41713 0.2184 0.41389 0.21684 0.40926 C 0.21736 0.39954 0.21719 0.38982 0.21823 0.3801 C 0.21857 0.37547 0.21962 0.37593 0.2217 0.37593 " pathEditMode="relative" rAng="0" ptsTypes="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96087746135890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006910" cy="4725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Здравствуйте, ребята!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Мне очень грустно… Мы с братьями гномами построили домик, но никак не можем решить, кто в какой квартире будет жить. Нужно, что бы наши числа в сумме составляли номер нашего домика. После того как нас расселите, возьмите в награду конфету.</a:t>
            </a:r>
            <a:endParaRPr lang="ru-RU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5536" y="5301208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5301208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933056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564904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1196752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196752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2564904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933056"/>
            <a:ext cx="1584176" cy="136815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23528" y="116632"/>
            <a:ext cx="3312368" cy="108012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18864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ru-RU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55179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1584176" cy="1200806"/>
          </a:xfrm>
          <a:prstGeom prst="rect">
            <a:avLst/>
          </a:prstGeom>
        </p:spPr>
      </p:pic>
      <p:pic>
        <p:nvPicPr>
          <p:cNvPr id="27" name="Рисунок 26" descr="64200999_1284869711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31" y="2636912"/>
            <a:ext cx="898449" cy="1224136"/>
          </a:xfrm>
          <a:prstGeom prst="rect">
            <a:avLst/>
          </a:prstGeom>
        </p:spPr>
      </p:pic>
      <p:pic>
        <p:nvPicPr>
          <p:cNvPr id="28" name="Рисунок 27" descr="69415775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17032"/>
            <a:ext cx="951787" cy="1366117"/>
          </a:xfrm>
          <a:prstGeom prst="rect">
            <a:avLst/>
          </a:prstGeom>
        </p:spPr>
      </p:pic>
      <p:pic>
        <p:nvPicPr>
          <p:cNvPr id="29" name="Рисунок 28" descr="69415856_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301208"/>
            <a:ext cx="1018439" cy="1353400"/>
          </a:xfrm>
          <a:prstGeom prst="rect">
            <a:avLst/>
          </a:prstGeom>
        </p:spPr>
      </p:pic>
      <p:pic>
        <p:nvPicPr>
          <p:cNvPr id="30" name="Рисунок 29" descr="1306775740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700808"/>
            <a:ext cx="1117114" cy="1367637"/>
          </a:xfrm>
          <a:prstGeom prst="rect">
            <a:avLst/>
          </a:prstGeom>
        </p:spPr>
      </p:pic>
      <p:pic>
        <p:nvPicPr>
          <p:cNvPr id="31" name="Рисунок 30" descr="1441693841_dwarves-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005064"/>
            <a:ext cx="959473" cy="1231409"/>
          </a:xfrm>
          <a:prstGeom prst="rect">
            <a:avLst/>
          </a:prstGeom>
        </p:spPr>
      </p:pic>
      <p:pic>
        <p:nvPicPr>
          <p:cNvPr id="32" name="Рисунок 31" descr="gn009989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04664"/>
            <a:ext cx="815581" cy="1210509"/>
          </a:xfrm>
          <a:prstGeom prst="rect">
            <a:avLst/>
          </a:prstGeom>
        </p:spPr>
      </p:pic>
      <p:pic>
        <p:nvPicPr>
          <p:cNvPr id="33" name="Рисунок 32" descr="post_38_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5301208"/>
            <a:ext cx="1080120" cy="13654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355976" y="692696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4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5733256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2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136" y="4077072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3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104" y="1988840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1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1640" y="4221088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4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1484784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3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3648" y="5517232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2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03648" y="2852936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1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42" name="Рисунок 41" descr="0_6bf35_30e21307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755240"/>
            <a:ext cx="3774294" cy="5197742"/>
          </a:xfrm>
          <a:prstGeom prst="rect">
            <a:avLst/>
          </a:prstGeom>
        </p:spPr>
      </p:pic>
      <p:pic>
        <p:nvPicPr>
          <p:cNvPr id="43" name="Рисунок 42" descr="candy-146194_64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68239">
            <a:off x="7362936" y="121756"/>
            <a:ext cx="154553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22222E-6 C -0.0033 0.0132 0.00121 -0.00023 -0.00486 0.00672 C -0.01111 0.01389 -0.00052 0.00834 -0.00955 0.01204 C -0.01111 0.01759 -0.01424 0.02384 -0.01875 0.0257 C -0.01945 0.02709 -0.02014 0.02871 -0.02118 0.02963 C -0.02205 0.03056 -0.02379 0.03009 -0.02448 0.03102 C -0.02535 0.03195 -0.02517 0.03403 -0.0257 0.03519 C -0.02656 0.03681 -0.02795 0.03773 -0.02917 0.03912 C -0.03021 0.04283 -0.03195 0.04792 -0.03368 0.05139 C -0.03854 0.05972 -0.03594 0.05139 -0.03958 0.05949 C -0.04132 0.06343 -0.04254 0.06783 -0.0441 0.07176 C -0.04618 0.07685 -0.05122 0.08658 -0.05122 0.08681 C -0.05226 0.09283 -0.05399 0.09792 -0.05573 0.10417 C -0.05747 0.11621 -0.06163 0.12847 -0.06597 0.13935 C -0.07049 0.15023 -0.0724 0.16204 -0.07882 0.17176 C -0.08247 0.18357 -0.08733 0.19815 -0.09392 0.2081 C -0.09688 0.22084 -0.09219 0.20347 -0.09722 0.21644 C -0.09931 0.22153 -0.09913 0.225 -0.10191 0.22986 C -0.10365 0.23797 -0.10764 0.25116 -0.11354 0.25556 C -0.11493 0.26134 -0.11788 0.26644 -0.12031 0.27176 C -0.12101 0.27292 -0.12066 0.27477 -0.12153 0.2757 C -0.1224 0.27662 -0.12379 0.27662 -0.125 0.27709 C -0.12813 0.28773 -0.12326 0.27523 -0.12951 0.28264 C -0.13038 0.28357 -0.13021 0.28542 -0.13073 0.28658 C -0.13333 0.29121 -0.13403 0.29074 -0.13785 0.29213 C -0.13976 0.29445 -0.14271 0.29584 -0.14462 0.29884 C -0.14531 0.3 -0.14497 0.30185 -0.14583 0.30301 C -0.14774 0.30533 -0.1526 0.30834 -0.1526 0.30857 C -0.15451 0.31482 -0.16215 0.3169 -0.16771 0.31922 C -0.18611 0.32662 -0.18281 0.32593 -0.20469 0.32709 C -0.22622 0.33172 -0.21389 0.32986 -0.24149 0.32986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1297 C -0.01909 0.01459 -0.02083 0.01806 -0.02447 0.01968 C -0.02968 0.03033 -0.02291 0.01829 -0.02934 0.025 C -0.0302 0.02593 -0.03055 0.02778 -0.03142 0.02894 C -0.03229 0.0301 -0.03333 0.03079 -0.03437 0.03172 C -0.04045 0.04306 -0.03246 0.02963 -0.03941 0.03704 C -0.04149 0.03912 -0.04253 0.04237 -0.04444 0.04491 C -0.04774 0.05394 -0.04895 0.04815 -0.05138 0.05556 C -0.05468 0.06574 -0.05833 0.07593 -0.06145 0.08635 C -0.06302 0.09167 -0.06232 0.09352 -0.06336 0.09954 C -0.06458 0.10579 -0.06631 0.11112 -0.0684 0.1169 C -0.07135 0.125 -0.0717 0.13797 -0.07847 0.14098 C -0.07986 0.14931 -0.08385 0.15625 -0.08836 0.16227 C -0.09097 0.17223 -0.08715 0.16042 -0.09236 0.16899 C -0.09305 0.17014 -0.09288 0.17176 -0.0934 0.17292 C -0.09566 0.17732 -0.09878 0.1794 -0.10243 0.18102 C -0.1052 0.19144 -0.10104 0.17917 -0.10642 0.18635 C -0.10816 0.18866 -0.10816 0.19306 -0.11041 0.19422 C -0.11371 0.19584 -0.11614 0.19815 -0.11944 0.19954 C -0.12048 0.20047 -0.1217 0.20116 -0.12239 0.20232 C -0.12309 0.20348 -0.12256 0.20533 -0.12343 0.20625 C -0.12534 0.20834 -0.12829 0.20764 -0.13038 0.20903 C -0.1368 0.21343 -0.14218 0.21667 -0.14947 0.21829 C -0.17152 0.23357 -0.19826 0.23218 -0.22048 0.24769 C -0.22239 0.25602 -0.21961 0.24792 -0.22447 0.25301 C -0.2309 0.25973 -0.22083 0.2551 -0.23038 0.25834 C -0.23142 0.25926 -0.23263 0.25973 -0.23333 0.26088 C -0.23402 0.26204 -0.2335 0.26412 -0.23437 0.26505 C -0.23593 0.2669 -0.23836 0.26667 -0.24045 0.2676 C -0.24184 0.27338 -0.246 0.27755 -0.25034 0.27963 C -0.25312 0.29005 -0.24895 0.27778 -0.25434 0.28496 C -0.25885 0.29098 -0.25538 0.30186 -0.25538 0.31042 " pathEditMode="relative" rAng="0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81481E-6 C -0.04862 0.00324 -0.02396 0.00254 -0.04844 0.00671 C -0.05591 0.01041 -0.06372 0.01111 -0.07136 0.01458 C -0.08056 0.01875 -0.08941 0.02384 -0.09931 0.02523 C -0.10469 0.02893 -0.1099 0.03171 -0.1158 0.03333 C -0.11806 0.03472 -0.12119 0.03495 -0.12292 0.03726 C -0.12362 0.03819 -0.12309 0.0405 -0.12396 0.0412 C -0.12587 0.04259 -0.12813 0.04212 -0.13004 0.04259 C -0.13386 0.04583 -0.13629 0.0493 -0.14046 0.05185 C -0.14341 0.05601 -0.14462 0.05972 -0.14879 0.06157 C -0.15226 0.06597 -0.15625 0.07291 -0.16112 0.07476 C -0.16285 0.07731 -0.16424 0.08055 -0.16632 0.08287 C -0.17188 0.08912 -0.17431 0.08726 -0.17865 0.09629 C -0.1823 0.10393 -0.17987 0.10208 -0.1849 0.10416 C -0.19219 0.11365 -0.18351 0.10162 -0.19098 0.11504 C -0.19358 0.11944 -0.19775 0.12129 -0.20035 0.12569 C -0.20556 0.13379 -0.21094 0.14259 -0.21789 0.14837 C -0.22327 0.15902 -0.23073 0.16805 -0.23664 0.178 C -0.24115 0.18564 -0.24462 0.19722 -0.25209 0.20069 C -0.25452 0.20995 -0.25226 0.20763 -0.2573 0.20995 C -0.25851 0.2125 -0.25869 0.21597 -0.26025 0.21805 C -0.26198 0.2206 -0.2665 0.22361 -0.2665 0.22384 C -0.26754 0.22847 -0.27066 0.23125 -0.27379 0.23425 C -0.2757 0.23634 -0.28004 0.23958 -0.28004 0.23981 C -0.28039 0.24097 -0.28021 0.24259 -0.28091 0.24351 C -0.2816 0.24444 -0.28316 0.24421 -0.28421 0.2449 C -0.29219 0.25185 -0.28247 0.24675 -0.29028 0.25023 C -0.29341 0.25601 -0.29983 0.26226 -0.30469 0.2662 C -0.30504 0.26759 -0.30487 0.26921 -0.30573 0.27013 C -0.30764 0.27175 -0.31198 0.27291 -0.31198 0.27314 C -0.31389 0.27569 -0.31667 0.27685 -0.31823 0.27986 C -0.32205 0.2875 -0.31546 0.28379 -0.3224 0.28634 C -0.32414 0.29444 -0.32691 0.2949 -0.33247 0.29837 C -0.33282 0.29976 -0.33282 0.30162 -0.33369 0.30254 C -0.33438 0.30347 -0.33577 0.303 -0.33664 0.3037 C -0.34184 0.3074 -0.34497 0.3125 -0.35018 0.31574 C -0.35053 0.31712 -0.35035 0.31898 -0.35122 0.31967 C -0.35296 0.32129 -0.35747 0.32245 -0.35747 0.32268 C -0.35782 0.32384 -0.35782 0.32523 -0.35834 0.32638 C -0.35886 0.32777 -0.36042 0.33078 -0.36042 0.33101 " pathEditMode="relative" rAng="0" ptsTypes="fffffffffffffffffffffffffffffffffffffff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-0.01997 -0.00949 -0.03819 -0.00046 -0.05694 0.00394 C -0.06163 0.00811 -0.0684 0.01158 -0.07396 0.0132 C -0.075 0.01412 -0.07639 0.01459 -0.07708 0.01598 C -0.07778 0.01713 -0.07708 0.01922 -0.07795 0.01991 C -0.07969 0.02153 -0.08194 0.02176 -0.08403 0.02269 C -0.08854 0.02477 -0.09236 0.02871 -0.09705 0.03056 C -0.10122 0.0345 -0.10625 0.03542 -0.11094 0.03866 C -0.11285 0.04607 -0.11042 0.04005 -0.11701 0.04399 C -0.12292 0.04746 -0.12778 0.0544 -0.13403 0.05741 C -0.13559 0.06366 -0.1408 0.06366 -0.14497 0.06667 C -0.14983 0.07037 -0.15312 0.07524 -0.15799 0.07871 C -0.15833 0.0801 -0.15816 0.08172 -0.15903 0.08264 C -0.16076 0.08426 -0.16493 0.08542 -0.16493 0.08542 C -0.16632 0.09075 -0.16806 0.09144 -0.17205 0.09329 C -0.17326 0.09862 -0.17396 0.10093 -0.17795 0.10255 C -0.17899 0.10348 -0.18021 0.10417 -0.18108 0.10533 C -0.18247 0.10695 -0.18351 0.10926 -0.18507 0.11065 C -0.18681 0.11227 -0.18906 0.11297 -0.19097 0.11459 C -0.19132 0.11598 -0.19132 0.1176 -0.19201 0.11875 C -0.19375 0.12107 -0.19792 0.12408 -0.19792 0.12408 C -0.19965 0.13079 -0.19757 0.12593 -0.20208 0.1294 C -0.20417 0.13102 -0.20799 0.13473 -0.20799 0.13473 C -0.21076 0.14514 -0.2066 0.13218 -0.21198 0.14121 C -0.21736 0.15024 -0.20781 0.14098 -0.21597 0.14792 C -0.2191 0.1544 -0.22049 0.1588 -0.22604 0.16135 C -0.23056 0.17037 -0.22778 0.16806 -0.23299 0.17061 C -0.23819 0.17755 -0.24288 0.18241 -0.24896 0.18797 C -0.25087 0.18982 -0.25503 0.19329 -0.25503 0.19329 C -0.25764 0.19862 -0.26059 0.19931 -0.26493 0.20139 C -0.2724 0.2088 -0.28003 0.21482 -0.28906 0.21875 C -0.29271 0.22362 -0.29792 0.22616 -0.30295 0.22801 C -0.30486 0.22963 -0.30729 0.2301 -0.30903 0.23195 C -0.31528 0.23866 -0.30486 0.23426 -0.31597 0.23727 C -0.31927 0.24028 -0.32222 0.24098 -0.32604 0.2426 C -0.33003 0.2463 -0.33229 0.25047 -0.33698 0.25325 C -0.33889 0.2544 -0.34306 0.25602 -0.34306 0.25602 C -0.34427 0.26135 -0.34601 0.26227 -0.35 0.26389 C -0.35035 0.26528 -0.35035 0.26713 -0.35104 0.26806 C -0.35174 0.26899 -0.35885 0.27292 -0.36007 0.27338 C -0.36128 0.27894 -0.36354 0.27825 -0.36701 0.28125 C -0.37049 0.29491 -0.375 0.30787 -0.375 0.32269 " pathEditMode="relative" ptsTypes="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0.01088 C -0.03333 0.00926 -0.03733 0.00787 -0.04271 0.00278 C -0.04687 -0.00532 -0.04826 -0.00995 -0.05365 -0.01713 C -0.05573 -0.0199 -0.05972 -0.02523 -0.05972 -0.025 C -0.06181 -0.0331 -0.0592 -0.02569 -0.06562 -0.0331 C -0.07014 -0.03842 -0.07309 -0.04699 -0.07674 -0.05324 C -0.07778 -0.05787 -0.07865 -0.06111 -0.08073 -0.06504 C -0.08212 -0.07176 -0.08559 -0.08194 -0.08872 -0.08773 C -0.09062 -0.09699 -0.09306 -0.10347 -0.0967 -0.1118 C -0.09948 -0.12569 -0.10226 -0.13958 -0.10573 -0.15324 C -0.10608 -0.15764 -0.1059 -0.16203 -0.1066 -0.16643 C -0.10694 -0.16805 -0.10833 -0.16875 -0.10868 -0.17037 C -0.11233 -0.19027 -0.10712 -0.17824 -0.11163 -0.18773 C -0.11302 -0.19467 -0.11319 -0.20139 -0.11562 -0.20787 C -0.11597 -0.21319 -0.11597 -0.21851 -0.11667 -0.22384 C -0.11701 -0.22615 -0.11858 -0.22824 -0.11875 -0.23055 C -0.12153 -0.27176 -0.11424 -0.25625 -0.1217 -0.27037 C -0.12292 -0.29791 -0.12604 -0.32523 -0.1316 -0.35185 C -0.13281 -0.36527 -0.13368 -0.37847 -0.13576 -0.39189 C -0.13681 -0.41111 -0.13872 -0.43032 -0.14167 -0.44907 C -0.14288 -0.46458 -0.14583 -0.47963 -0.14965 -0.49444 C -0.15069 -0.50208 -0.15243 -0.51088 -0.15573 -0.51713 C -0.15694 -0.52476 -0.16007 -0.53148 -0.16267 -0.53842 C -0.1651 -0.54514 -0.16632 -0.55115 -0.16962 -0.55717 C -0.17101 -0.5625 -0.17413 -0.57546 -0.1776 -0.57847 C -0.17969 -0.58032 -0.18368 -0.58379 -0.18368 -0.58356 C -0.18628 -0.58865 -0.18542 -0.59143 -0.18976 -0.59305 C -0.1908 -0.59444 -0.19149 -0.59606 -0.19271 -0.59722 C -0.19358 -0.59791 -0.19479 -0.59745 -0.19566 -0.59838 C -0.20208 -0.60509 -0.1934 -0.60092 -0.20069 -0.6037 C -0.20365 -0.60787 -0.20556 -0.60995 -0.20972 -0.6118 C -0.21528 -0.61713 -0.22118 -0.61851 -0.2276 -0.62106 C -0.23767 -0.62014 -0.24931 -0.62453 -0.25764 -0.61713 C -0.2651 -0.61041 -0.25677 -0.61504 -0.26372 -0.6118 C -0.26406 -0.61041 -0.26406 -0.60879 -0.26476 -0.60787 C -0.26649 -0.60555 -0.27066 -0.60254 -0.27066 -0.60231 C -0.27101 -0.60115 -0.2717 -0.59838 -0.2717 -0.59814 " pathEditMode="relative" rAng="0" ptsTypes="ffffffffffffffffffffffffffffffffffff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3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-0.00278 C -0.03055 -0.00417 -0.03385 -0.00509 -0.03715 -0.00672 C -0.0375 -0.0081 -0.03767 -0.00949 -0.03819 -0.01065 C -0.03871 -0.01204 -0.03975 -0.0132 -0.04027 -0.01459 C -0.04201 -0.01968 -0.04166 -0.02315 -0.04427 -0.02801 C -0.04566 -0.03403 -0.04826 -0.03959 -0.05017 -0.04537 C -0.05347 -0.05556 -0.05538 -0.0669 -0.06024 -0.07593 C -0.06215 -0.08542 -0.06666 -0.09329 -0.06822 -0.10278 C -0.07378 -0.13542 -0.07604 -0.16898 -0.08229 -0.20139 C -0.08298 -0.21019 -0.08316 -0.21922 -0.0842 -0.22801 C -0.08437 -0.23009 -0.08611 -0.23125 -0.08628 -0.23334 C -0.08941 -0.26759 -0.0835 -0.2507 -0.08923 -0.26528 C -0.09027 -0.28519 -0.08906 -0.3257 -0.09618 -0.34537 C -0.09843 -0.36088 -0.10052 -0.37824 -0.10416 -0.39329 C -0.10572 -0.40903 -0.1085 -0.42454 -0.11128 -0.44005 C -0.11371 -0.45278 -0.11475 -0.46621 -0.12013 -0.47732 C -0.121 -0.48542 -0.12274 -0.4919 -0.12621 -0.49861 C -0.12725 -0.50278 -0.13107 -0.51713 -0.13316 -0.51991 C -0.13385 -0.52084 -0.13524 -0.52084 -0.13628 -0.5213 C -0.13645 -0.52269 -0.1375 -0.52917 -0.13819 -0.53079 C -0.14305 -0.54074 -0.13941 -0.52894 -0.14322 -0.53866 C -0.14375 -0.53982 -0.14357 -0.54167 -0.14427 -0.54259 C -0.14583 -0.54468 -0.14843 -0.54514 -0.15017 -0.54676 C -0.15225 -0.55463 -0.1618 -0.56366 -0.16718 -0.56945 C -0.16857 -0.57477 -0.17013 -0.57431 -0.17413 -0.57593 C -0.17604 -0.57755 -0.17847 -0.57824 -0.1802 -0.58009 C -0.18107 -0.58102 -0.18142 -0.58287 -0.18229 -0.58403 C -0.18524 -0.58797 -0.19305 -0.59121 -0.19722 -0.59329 C -0.20538 -0.60463 -0.22691 -0.6081 -0.23819 -0.61204 C -0.24548 -0.61829 -0.26718 -0.61922 -0.27517 -0.61991 C -0.28159 -0.62431 -0.29826 -0.62755 -0.29826 -0.61597 " pathEditMode="relative" rAng="0" ptsTypes="ffffffffffffffffffffffffffffff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555 C -0.04323 0.00694 -0.05191 0.00648 -0.06059 0.0081 C -0.06215 0.00833 -0.06319 0.01041 -0.06458 0.01087 C -0.06823 0.0118 -0.07188 0.0118 -0.07552 0.01226 C -0.08316 0.01504 -0.0901 0.02199 -0.09757 0.02546 C -0.1 0.03032 -0.10417 0.03287 -0.10851 0.03495 C -0.11076 0.04351 -0.10764 0.03495 -0.11267 0.04027 C -0.11354 0.0412 -0.11372 0.04305 -0.11458 0.04421 C -0.11545 0.04537 -0.11649 0.04583 -0.11753 0.04675 C -0.12014 0.05185 -0.12135 0.05162 -0.12552 0.05347 C -0.12743 0.06041 -0.12569 0.05671 -0.13264 0.06296 C -0.13368 0.06388 -0.13559 0.0655 -0.13559 0.06574 C -0.13698 0.07106 -0.14184 0.07314 -0.14566 0.07615 C -0.14688 0.08171 -0.15035 0.08773 -0.15451 0.08958 C -0.15625 0.09606 -0.15642 0.10092 -0.16163 0.10277 C -0.16302 0.10833 -0.16233 0.11041 -0.16667 0.11226 C -0.16892 0.11689 -0.17188 0.12384 -0.17552 0.12546 C -0.17691 0.13078 -0.17813 0.1331 -0.1816 0.13611 C -0.18351 0.14143 -0.18403 0.1449 -0.18854 0.14675 C -0.19097 0.15625 -0.18854 0.15393 -0.19358 0.15625 C -0.19514 0.15902 -0.19722 0.16134 -0.19861 0.16412 C -0.19913 0.16527 -0.19896 0.16736 -0.19965 0.16828 C -0.20035 0.16921 -0.20156 0.16898 -0.2026 0.16944 C -0.20503 0.17916 -0.20156 0.16921 -0.2066 0.17476 C -0.21024 0.1787 -0.20799 0.18171 -0.21354 0.18425 C -0.21424 0.18564 -0.21476 0.18703 -0.21563 0.18819 C -0.21649 0.18935 -0.21788 0.18958 -0.21858 0.19074 C -0.21927 0.19189 -0.21892 0.19375 -0.21962 0.1949 C -0.21997 0.19537 -0.22517 0.19722 -0.22552 0.19745 C -0.22587 0.19884 -0.22587 0.20069 -0.22656 0.20162 C -0.22795 0.20347 -0.23681 0.20833 -0.23958 0.21087 C -0.24132 0.21736 -0.24497 0.21736 -0.24965 0.21875 C -0.27031 0.23819 -0.29705 0.24351 -0.32153 0.2456 C -0.33785 0.24467 -0.35434 0.24398 -0.37066 0.24282 C -0.37778 0.24236 -0.38299 0.23888 -0.39063 0.23888 " pathEditMode="relative" rAng="0" ptsTypes="ffffffffffffffffffffffffffffffffff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2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852 C -0.07326 -0.01713 -0.05642 -0.0169 -0.0849 -0.01319 C -0.09028 -0.00856 -0.08559 -0.0118 -0.09479 -0.00926 C -0.09896 -0.0081 -0.10156 -0.00509 -0.1059 -0.00393 C -0.11042 0.00023 -0.12031 0.00301 -0.12587 0.00417 C -0.13333 0.00764 -0.14028 0.01297 -0.14792 0.01621 C -0.15191 0.01806 -0.15417 0.01806 -0.15781 0.02153 C -0.16128 0.02824 -0.16875 0.03334 -0.17483 0.03611 C -0.1783 0.03959 -0.18142 0.04097 -0.1849 0.04422 C -0.18733 0.04931 -0.19167 0.05139 -0.19583 0.05347 C -0.1974 0.05972 -0.20156 0.05857 -0.2059 0.06135 C -0.20729 0.0669 -0.20885 0.06644 -0.21285 0.06806 C -0.21476 0.06991 -0.21736 0.07014 -0.21892 0.07222 C -0.21962 0.07315 -0.2191 0.07523 -0.21979 0.07616 C -0.22083 0.07755 -0.22986 0.08241 -0.23194 0.08403 C -0.23229 0.08542 -0.23194 0.0875 -0.23281 0.0882 C -0.2349 0.09005 -0.23993 0.09074 -0.23993 0.09097 C -0.24792 0.09838 -0.25677 0.10255 -0.2658 0.1081 C -0.26719 0.10903 -0.26858 0.10972 -0.26979 0.11088 C -0.27101 0.11204 -0.2717 0.11389 -0.27292 0.11482 C -0.27535 0.11644 -0.2783 0.11644 -0.2809 0.11736 C -0.28681 0.12292 -0.29288 0.12454 -0.29983 0.12685 C -0.30521 0.13125 -0.31111 0.13079 -0.31684 0.13472 C -0.32066 0.1375 -0.32378 0.13889 -0.32795 0.14005 C -0.33681 0.14607 -0.32639 0.13959 -0.33785 0.14422 C -0.34514 0.14722 -0.35226 0.15139 -0.3599 0.15347 C -0.36684 0.15787 -0.37413 0.16088 -0.3809 0.16551 C -0.38125 0.1669 -0.38108 0.16875 -0.38194 0.16945 C -0.38368 0.17084 -0.38594 0.16991 -0.38785 0.17084 C -0.39132 0.17246 -0.3941 0.17477 -0.39792 0.17616 C -0.40156 0.1794 -0.40069 0.18241 -0.40486 0.18403 C -0.40781 0.18681 -0.41042 0.18797 -0.41389 0.18935 C -0.41667 0.20023 -0.41267 0.18727 -0.41788 0.19607 C -0.41962 0.19908 -0.4191 0.20371 -0.42083 0.20672 C -0.42431 0.21297 -0.42396 0.20695 -0.42396 0.21088 " pathEditMode="relative" rAng="0" ptsTypes="ffffffffffffffffffffffffffffffffff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65123" cy="4406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836712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Здравствуйте, ребята! Мой дядюшка Волк прислал нам с друзьями апельсин, а мы его никак не можем поделить, потому что не умеем считать. Посчитайте, сколько нам нужно долек апельсина.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64807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0_8c9e4_c598cb7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645024"/>
            <a:ext cx="1560875" cy="1700808"/>
          </a:xfrm>
          <a:prstGeom prst="rect">
            <a:avLst/>
          </a:prstGeom>
        </p:spPr>
      </p:pic>
      <p:pic>
        <p:nvPicPr>
          <p:cNvPr id="4" name="Рисунок 3" descr="0_14c563_418f7d00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620688"/>
            <a:ext cx="1529388" cy="1916832"/>
          </a:xfrm>
          <a:prstGeom prst="rect">
            <a:avLst/>
          </a:prstGeom>
        </p:spPr>
      </p:pic>
      <p:pic>
        <p:nvPicPr>
          <p:cNvPr id="5" name="Рисунок 4" descr="0_8809c_3e2a22b1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060848"/>
            <a:ext cx="659241" cy="911392"/>
          </a:xfrm>
          <a:prstGeom prst="rect">
            <a:avLst/>
          </a:prstGeom>
        </p:spPr>
      </p:pic>
      <p:pic>
        <p:nvPicPr>
          <p:cNvPr id="6" name="Рисунок 5" descr="0_88089_b151fb1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1405805" cy="1503586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412776"/>
            <a:ext cx="1133162" cy="1700807"/>
          </a:xfrm>
          <a:prstGeom prst="rect">
            <a:avLst/>
          </a:prstGeom>
        </p:spPr>
      </p:pic>
      <p:pic>
        <p:nvPicPr>
          <p:cNvPr id="8" name="Рисунок 7" descr="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941168"/>
            <a:ext cx="1464856" cy="1669936"/>
          </a:xfrm>
          <a:prstGeom prst="rect">
            <a:avLst/>
          </a:prstGeom>
        </p:spPr>
      </p:pic>
      <p:pic>
        <p:nvPicPr>
          <p:cNvPr id="9" name="Рисунок 8" descr="102848492__3_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188640"/>
            <a:ext cx="1503191" cy="2626826"/>
          </a:xfrm>
          <a:prstGeom prst="rect">
            <a:avLst/>
          </a:prstGeom>
        </p:spPr>
      </p:pic>
      <p:pic>
        <p:nvPicPr>
          <p:cNvPr id="10" name="Рисунок 9" descr="Lis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9965" y="764704"/>
            <a:ext cx="2154035" cy="2376264"/>
          </a:xfrm>
          <a:prstGeom prst="rect">
            <a:avLst/>
          </a:prstGeom>
        </p:spPr>
      </p:pic>
      <p:pic>
        <p:nvPicPr>
          <p:cNvPr id="11" name="Рисунок 10" descr="tarel1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797152"/>
            <a:ext cx="2892073" cy="1238503"/>
          </a:xfrm>
          <a:prstGeom prst="rect">
            <a:avLst/>
          </a:prstGeom>
        </p:spPr>
      </p:pic>
      <p:pic>
        <p:nvPicPr>
          <p:cNvPr id="12" name="Рисунок 11" descr="0_136a07_1d9e1dee_ori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3573016"/>
            <a:ext cx="2695902" cy="2204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3848" y="1844824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latin typeface="Comic Sans MS" pitchFamily="66" charset="0"/>
              </a:rPr>
              <a:t>8</a:t>
            </a:r>
            <a:endParaRPr lang="ru-RU" sz="13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189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Дидактическая игра «Математические чудеса»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Juno Juno</dc:creator>
  <cp:lastModifiedBy>Juno Juno</cp:lastModifiedBy>
  <cp:revision>156</cp:revision>
  <dcterms:created xsi:type="dcterms:W3CDTF">2017-03-30T20:21:41Z</dcterms:created>
  <dcterms:modified xsi:type="dcterms:W3CDTF">2020-05-23T08:45:44Z</dcterms:modified>
</cp:coreProperties>
</file>