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5"/>
  </p:notesMasterIdLst>
  <p:sldIdLst>
    <p:sldId id="256" r:id="rId2"/>
    <p:sldId id="257" r:id="rId3"/>
    <p:sldId id="273" r:id="rId4"/>
    <p:sldId id="259" r:id="rId5"/>
    <p:sldId id="260" r:id="rId6"/>
    <p:sldId id="261" r:id="rId7"/>
    <p:sldId id="262" r:id="rId8"/>
    <p:sldId id="274" r:id="rId9"/>
    <p:sldId id="275" r:id="rId10"/>
    <p:sldId id="276" r:id="rId11"/>
    <p:sldId id="277" r:id="rId12"/>
    <p:sldId id="278" r:id="rId13"/>
    <p:sldId id="264" r:id="rId14"/>
    <p:sldId id="265" r:id="rId15"/>
    <p:sldId id="266" r:id="rId16"/>
    <p:sldId id="281" r:id="rId17"/>
    <p:sldId id="267" r:id="rId18"/>
    <p:sldId id="268" r:id="rId19"/>
    <p:sldId id="280" r:id="rId20"/>
    <p:sldId id="270" r:id="rId21"/>
    <p:sldId id="271" r:id="rId22"/>
    <p:sldId id="272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C3D3A1-D1AC-46BA-8D03-08937DB8B0A7}" type="datetimeFigureOut">
              <a:rPr lang="ru-RU" smtClean="0"/>
              <a:pPr/>
              <a:t>01.04.2017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E8CF2-030A-4896-9F99-72A8E35721B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09472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E8CF2-030A-4896-9F99-72A8E35721B2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01.04.2017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01.04.2017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700808"/>
            <a:ext cx="7406640" cy="779346"/>
          </a:xfrm>
        </p:spPr>
        <p:txBody>
          <a:bodyPr/>
          <a:lstStyle/>
          <a:p>
            <a:pPr algn="ctr"/>
            <a:r>
              <a:rPr lang="ru-RU" dirty="0" smtClean="0"/>
              <a:t>Жизнь и быт казаков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68144" y="4797152"/>
            <a:ext cx="3043064" cy="1080120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</a:t>
            </a:r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  <a:p>
            <a:pPr algn="r"/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Тропникова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Юлия Андреевна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32656"/>
            <a:ext cx="6284913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42149_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2708920"/>
            <a:ext cx="4572000" cy="3596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Казаки любили детей и рады были рождению и мальчика, и девочки.</a:t>
            </a:r>
            <a:endParaRPr lang="ru-RU" sz="3200" dirty="0"/>
          </a:p>
        </p:txBody>
      </p:sp>
      <p:pic>
        <p:nvPicPr>
          <p:cNvPr id="5" name="Содержимое 4" descr="98864315_4316166_1894_Det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484784"/>
            <a:ext cx="7616358" cy="4929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188640"/>
            <a:ext cx="8064896" cy="1152128"/>
          </a:xfrm>
        </p:spPr>
        <p:txBody>
          <a:bodyPr>
            <a:noAutofit/>
          </a:bodyPr>
          <a:lstStyle/>
          <a:p>
            <a:pPr algn="ctr"/>
            <a:r>
              <a:rPr lang="ru-RU" sz="2100" dirty="0" smtClean="0"/>
              <a:t>Дети рано приобщались к труду, с 5-7 лет они выполняли    посильную работу. Отец и дед обучали сыновей и внуков    трудовым навыкам, выживанию в опасных условиях,              стойкости и выносливости.</a:t>
            </a:r>
            <a:endParaRPr lang="ru-RU" sz="2100" dirty="0"/>
          </a:p>
        </p:txBody>
      </p:sp>
      <p:pic>
        <p:nvPicPr>
          <p:cNvPr id="6" name="Содержимое 5" descr="d91e2f874aa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628800"/>
            <a:ext cx="6696744" cy="49776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848872" cy="108012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Матери и бабушки обучали дочек и внучек умению любить и беречь семью, рачительному ведению хозяйства.</a:t>
            </a:r>
            <a:endParaRPr lang="ru-RU" sz="2400" dirty="0"/>
          </a:p>
        </p:txBody>
      </p:sp>
      <p:pic>
        <p:nvPicPr>
          <p:cNvPr id="5" name="Содержимое 4" descr="0_11285e_3d405663_or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340768"/>
            <a:ext cx="6984776" cy="51861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332656"/>
            <a:ext cx="7427168" cy="864096"/>
          </a:xfrm>
        </p:spPr>
        <p:txBody>
          <a:bodyPr/>
          <a:lstStyle/>
          <a:p>
            <a:r>
              <a:rPr lang="ru-RU" dirty="0" smtClean="0"/>
              <a:t>Чем занимались казаки?</a:t>
            </a:r>
            <a:endParaRPr lang="ru-RU" dirty="0"/>
          </a:p>
        </p:txBody>
      </p:sp>
      <p:pic>
        <p:nvPicPr>
          <p:cNvPr id="4" name="Содержимое 3" descr="54570615_matkazach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700808"/>
            <a:ext cx="7352415" cy="47545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5-12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59" r="959"/>
          <a:stretch>
            <a:fillRect/>
          </a:stretch>
        </p:blipFill>
        <p:spPr>
          <a:prstGeom prst="rect">
            <a:avLst/>
          </a:prstGeom>
          <a:ln>
            <a:noFill/>
          </a:ln>
          <a:effectLst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80112" y="476672"/>
            <a:ext cx="3137520" cy="557172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700" dirty="0" smtClean="0"/>
              <a:t> </a:t>
            </a:r>
            <a:r>
              <a:rPr lang="ru-RU" sz="2400" dirty="0" smtClean="0">
                <a:solidFill>
                  <a:schemeClr val="tx1"/>
                </a:solidFill>
              </a:rPr>
              <a:t>Казаки занимались полевыми работами: вспахивание земли, посев и уборка урожая. Работали от зари до зари, жить перебирались всей семьей в поле, домашними делами занималась свекровь или старшая невестка.</a:t>
            </a:r>
            <a:endParaRPr lang="ru-RU" sz="17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011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0709" b="10709"/>
          <a:stretch>
            <a:fillRect/>
          </a:stretch>
        </p:blipFill>
        <p:spPr>
          <a:xfrm>
            <a:off x="838200" y="1143003"/>
            <a:ext cx="4419600" cy="3654149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52120" y="260648"/>
            <a:ext cx="3034680" cy="575915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Зимой, с раннего утра до поздней ночи, женщины пряли, ткали, шили. 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52120" y="260648"/>
            <a:ext cx="3034680" cy="575915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Мужчины в зимнюю пору занимались всевозможным ремонтом и починкой построек, орудий труда, транспортных средств, их обязанностью был уход за лошадьми и скотом.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8" name="Рисунок 7" descr="Владимиров_Сибирский-казак_191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977" b="2977"/>
          <a:stretch>
            <a:fillRect/>
          </a:stretch>
        </p:blipFill>
        <p:spPr>
          <a:xfrm>
            <a:off x="1187624" y="1052736"/>
            <a:ext cx="3761462" cy="4464496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Kopiya_Afanasii_Uliskov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359" r="3359"/>
          <a:stretch>
            <a:fillRect/>
          </a:stretch>
        </p:blipFill>
        <p:spPr>
          <a:prstGeom prst="rect">
            <a:avLst/>
          </a:prstGeom>
          <a:ln>
            <a:noFill/>
          </a:ln>
          <a:effectLst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80112" y="476672"/>
            <a:ext cx="3106688" cy="590465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000" dirty="0" smtClean="0">
                <a:solidFill>
                  <a:schemeClr val="tx1"/>
                </a:solidFill>
              </a:rPr>
              <a:t>Казаки умели не только работать, но и хорошо отдыхать. В воскресенье и праздничные дни работать считалось грехом. С утра всей семьей отправлялись в церковь. Традиционной формой общения были «беседы», «улицы», «посиделки». На «беседах» коротали время женатые и пожилые люди. Здесь обсуждали текущие дела, делились воспоминаниями, обязательно пели песни.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Жильё казаков</a:t>
            </a:r>
            <a:endParaRPr lang="ru-RU" dirty="0"/>
          </a:p>
        </p:txBody>
      </p:sp>
      <p:pic>
        <p:nvPicPr>
          <p:cNvPr id="4" name="Содержимое 3" descr="32fdc7d498818b705890c55ebf9b8b1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508030"/>
            <a:ext cx="7704856" cy="46473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116632"/>
            <a:ext cx="8172400" cy="136815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/>
              </a:rPr>
              <a:t>Интерьер кубанского жилища был в основном одинаков для всех районов Кубани. В доме обычно было две комнаты: великая (вылыка) и малая хата.</a:t>
            </a:r>
            <a:endParaRPr lang="ru-RU" sz="280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Содержимое 3" descr="Image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844824"/>
            <a:ext cx="6696744" cy="46085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такие казаки?</a:t>
            </a:r>
            <a:endParaRPr lang="ru-RU" dirty="0"/>
          </a:p>
        </p:txBody>
      </p:sp>
      <p:pic>
        <p:nvPicPr>
          <p:cNvPr id="4" name="Содержимое 3" descr="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1500901"/>
            <a:ext cx="7499350" cy="46943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/>
              </a:rPr>
              <a:t>В малой хате находились печь, длинные деревянные лавки, стол (сырно).</a:t>
            </a:r>
            <a:endParaRPr lang="ru-RU" sz="320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Содержимое 3" descr="ataman-pervoe_znakomstvo_kazachii-podvoriya_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484784"/>
            <a:ext cx="6237688" cy="48965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152400"/>
            <a:ext cx="7992888" cy="14764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/>
              </a:rPr>
              <a:t>В великой хате стояла изготовленная на заказ мебель: шкаф для посуды: («горка» или «угольник»), комод для белья, сундуки и т.д.</a:t>
            </a:r>
            <a:endParaRPr lang="ru-RU" sz="280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Содержимое 3" descr="f0DJ1Nmjdg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844824"/>
            <a:ext cx="7056784" cy="47084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0"/>
            <a:ext cx="7776864" cy="1988840"/>
          </a:xfrm>
        </p:spPr>
        <p:txBody>
          <a:bodyPr>
            <a:noAutofit/>
          </a:bodyPr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effectLst/>
              </a:rPr>
              <a:t>Центральным местом в доме был «Красный угол» - «божница». «Божница» оформлялась в форме большого киота, состоящего из одной или нескольких икон, украшенных рушниками, и стола - угольника.</a:t>
            </a:r>
            <a:endParaRPr lang="ru-RU" sz="2200" dirty="0">
              <a:solidFill>
                <a:schemeClr val="tx1"/>
              </a:solidFill>
              <a:effectLst/>
            </a:endParaRPr>
          </a:p>
        </p:txBody>
      </p:sp>
      <p:pic>
        <p:nvPicPr>
          <p:cNvPr id="5" name="Содержимое 4" descr="8c189962c68a40353443d4db1449d9f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988840"/>
            <a:ext cx="5832648" cy="43744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Krasnyiy-ugol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4916" b="4916"/>
          <a:stretch>
            <a:fillRect/>
          </a:stretch>
        </p:blipFill>
        <p:spPr>
          <a:xfrm>
            <a:off x="971600" y="1052736"/>
            <a:ext cx="3995492" cy="4536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36096" y="332656"/>
            <a:ext cx="3250704" cy="604867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Часто иконы и рушники украшались бумажными цветами. В «божнице» сохраняли предметы, имеющие священное или обрядовое значение: венчальные свечи, «паски», как их называют у нас на Кубани, пасхальные яйца, просвирки, записи молитв, поминальние книжки».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0650223897_kuban_kosaks2b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784" r="4784"/>
          <a:stretch>
            <a:fillRect/>
          </a:stretch>
        </p:blipFill>
        <p:spPr>
          <a:xfrm>
            <a:off x="1187624" y="1196752"/>
            <a:ext cx="3826074" cy="4392487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36096" y="476672"/>
            <a:ext cx="3456384" cy="612068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dirty="0" smtClean="0">
                <a:solidFill>
                  <a:schemeClr val="tx1"/>
                </a:solidFill>
              </a:rPr>
              <a:t>Казаки – это часть славянского народа, воины и охранники, пограничное воинственное население  Руси.     Селились казаки в южных свободных землях за пределами Руси, там, где люди боялись селиться из-за постоянных набегов татар. Первые поселения относятся к 14 веку, хотя некоторые историки считают, что первые казаки появились в Крыму еще в 12 веке. Казаки – это русские, которые жили обособленно, сохраняя свою культуру, но по своим обычаям, говорили на особом языке. 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они одевались?</a:t>
            </a:r>
            <a:endParaRPr lang="ru-RU" dirty="0"/>
          </a:p>
        </p:txBody>
      </p:sp>
      <p:pic>
        <p:nvPicPr>
          <p:cNvPr id="4" name="Содержимое 3" descr="634807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556792"/>
            <a:ext cx="6559034" cy="51315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260648"/>
            <a:ext cx="3394720" cy="576064"/>
          </a:xfrm>
        </p:spPr>
        <p:txBody>
          <a:bodyPr>
            <a:noAutofit/>
          </a:bodyPr>
          <a:lstStyle/>
          <a:p>
            <a:r>
              <a:rPr lang="ru-RU" sz="2800" dirty="0" smtClean="0"/>
              <a:t>Мужская одежда</a:t>
            </a:r>
            <a:endParaRPr lang="ru-RU" sz="2800" dirty="0"/>
          </a:p>
        </p:txBody>
      </p:sp>
      <p:pic>
        <p:nvPicPr>
          <p:cNvPr id="5" name="Рисунок 4" descr="53_282_1020_b1a1d52539d9c1d16b828487711ecb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592" b="592"/>
          <a:stretch>
            <a:fillRect/>
          </a:stretch>
        </p:blipFill>
        <p:spPr>
          <a:xfrm>
            <a:off x="1403648" y="1124744"/>
            <a:ext cx="3312368" cy="4400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36096" y="836712"/>
            <a:ext cx="3250704" cy="5688632"/>
          </a:xfrm>
        </p:spPr>
        <p:txBody>
          <a:bodyPr>
            <a:noAutofit/>
          </a:bodyPr>
          <a:lstStyle/>
          <a:p>
            <a:r>
              <a:rPr lang="ru-RU" sz="1600" b="1" u="sng" dirty="0" smtClean="0">
                <a:solidFill>
                  <a:schemeClr val="tx1"/>
                </a:solidFill>
              </a:rPr>
              <a:t>Бурка</a:t>
            </a:r>
            <a:r>
              <a:rPr lang="ru-RU" sz="1600" b="1" dirty="0" smtClean="0">
                <a:solidFill>
                  <a:schemeClr val="tx1"/>
                </a:solidFill>
              </a:rPr>
              <a:t> – это шерстяной панцирь почти не разрубался саблей, выдерживала стрелы и пули, также ей можно было укрыться во время сна в походе.</a:t>
            </a:r>
          </a:p>
          <a:p>
            <a:r>
              <a:rPr lang="ru-RU" sz="1600" b="1" u="sng" dirty="0" smtClean="0">
                <a:solidFill>
                  <a:schemeClr val="tx1"/>
                </a:solidFill>
              </a:rPr>
              <a:t>Бекеша</a:t>
            </a:r>
            <a:r>
              <a:rPr lang="ru-RU" sz="1600" b="1" dirty="0" smtClean="0">
                <a:solidFill>
                  <a:schemeClr val="tx1"/>
                </a:solidFill>
              </a:rPr>
              <a:t> – это верхняя мужская зимняя куртка на меху.</a:t>
            </a:r>
          </a:p>
          <a:p>
            <a:r>
              <a:rPr lang="ru-RU" sz="1600" b="1" u="sng" dirty="0" smtClean="0">
                <a:solidFill>
                  <a:schemeClr val="tx1"/>
                </a:solidFill>
              </a:rPr>
              <a:t>Свитка</a:t>
            </a:r>
            <a:r>
              <a:rPr lang="ru-RU" sz="1600" b="1" dirty="0" smtClean="0">
                <a:solidFill>
                  <a:schemeClr val="tx1"/>
                </a:solidFill>
              </a:rPr>
              <a:t> – это длинная мужская верхняя одежда с запахом или на пуговицах.</a:t>
            </a:r>
          </a:p>
          <a:p>
            <a:r>
              <a:rPr lang="ru-RU" sz="1600" b="1" u="sng" dirty="0" smtClean="0">
                <a:solidFill>
                  <a:schemeClr val="tx1"/>
                </a:solidFill>
              </a:rPr>
              <a:t>Широкие шаровары</a:t>
            </a:r>
            <a:r>
              <a:rPr lang="ru-RU" sz="1600" b="1" dirty="0" smtClean="0">
                <a:solidFill>
                  <a:schemeClr val="tx1"/>
                </a:solidFill>
              </a:rPr>
              <a:t>  - традиционный элемент казачьей одежды.</a:t>
            </a:r>
          </a:p>
          <a:p>
            <a:r>
              <a:rPr lang="ru-RU" sz="1600" b="1" u="sng" dirty="0" smtClean="0">
                <a:solidFill>
                  <a:schemeClr val="tx1"/>
                </a:solidFill>
              </a:rPr>
              <a:t>Кушак</a:t>
            </a:r>
            <a:r>
              <a:rPr lang="ru-RU" sz="1600" b="1" dirty="0" smtClean="0">
                <a:solidFill>
                  <a:schemeClr val="tx1"/>
                </a:solidFill>
              </a:rPr>
              <a:t> наматывался на талии, на него можно было прикрепить кошель для денег или кисет с табаком.</a:t>
            </a:r>
          </a:p>
          <a:p>
            <a:r>
              <a:rPr lang="ru-RU" sz="1600" b="1" u="sng" dirty="0" smtClean="0">
                <a:solidFill>
                  <a:schemeClr val="tx1"/>
                </a:solidFill>
              </a:rPr>
              <a:t>Черкеска </a:t>
            </a:r>
            <a:r>
              <a:rPr lang="ru-RU" sz="1600" b="1" dirty="0" smtClean="0">
                <a:solidFill>
                  <a:schemeClr val="tx1"/>
                </a:solidFill>
              </a:rPr>
              <a:t>– это кавказский длинный мужской костюм без воротника.  </a:t>
            </a:r>
          </a:p>
          <a:p>
            <a:r>
              <a:rPr lang="ru-RU" sz="1600" b="1" u="sng" dirty="0" smtClean="0">
                <a:solidFill>
                  <a:schemeClr val="tx1"/>
                </a:solidFill>
              </a:rPr>
              <a:t>Башлык </a:t>
            </a:r>
            <a:r>
              <a:rPr lang="ru-RU" sz="1600" b="1" dirty="0" smtClean="0">
                <a:solidFill>
                  <a:schemeClr val="tx1"/>
                </a:solidFill>
              </a:rPr>
              <a:t>– теплый капюшон с длинными концами, надеваемый поверх шапки, а концы башлыка использовались как шарф.</a:t>
            </a:r>
          </a:p>
          <a:p>
            <a:r>
              <a:rPr lang="ru-RU" sz="1600" b="1" u="sng" dirty="0" smtClean="0">
                <a:solidFill>
                  <a:schemeClr val="tx1"/>
                </a:solidFill>
              </a:rPr>
              <a:t>Газыри</a:t>
            </a:r>
            <a:r>
              <a:rPr lang="ru-RU" sz="1600" b="1" dirty="0" smtClean="0">
                <a:solidFill>
                  <a:schemeClr val="tx1"/>
                </a:solidFill>
              </a:rPr>
              <a:t> – это металлические или деревянные гнезда для патронов, нашитые рядами на черкеску</a:t>
            </a:r>
            <a:r>
              <a:rPr lang="ru-RU" sz="900" dirty="0" smtClean="0">
                <a:solidFill>
                  <a:schemeClr val="tx1"/>
                </a:solidFill>
              </a:rPr>
              <a:t>.</a:t>
            </a:r>
            <a:endParaRPr lang="ru-RU" sz="9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476672"/>
            <a:ext cx="3394720" cy="615280"/>
          </a:xfrm>
        </p:spPr>
        <p:txBody>
          <a:bodyPr>
            <a:noAutofit/>
          </a:bodyPr>
          <a:lstStyle/>
          <a:p>
            <a:r>
              <a:rPr lang="ru-RU" sz="2800" dirty="0" smtClean="0"/>
              <a:t>Женская одежда</a:t>
            </a:r>
            <a:endParaRPr lang="ru-RU" sz="2800" dirty="0"/>
          </a:p>
        </p:txBody>
      </p:sp>
      <p:pic>
        <p:nvPicPr>
          <p:cNvPr id="5" name="Рисунок 4" descr="666_original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0430" b="10430"/>
          <a:stretch>
            <a:fillRect/>
          </a:stretch>
        </p:blipFill>
        <p:spPr>
          <a:xfrm>
            <a:off x="1043608" y="1124744"/>
            <a:ext cx="3877364" cy="4320480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36096" y="1196752"/>
            <a:ext cx="3528392" cy="54006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7200" b="1" u="sng" dirty="0" smtClean="0">
                <a:solidFill>
                  <a:schemeClr val="tx1"/>
                </a:solidFill>
              </a:rPr>
              <a:t>Парочка</a:t>
            </a:r>
            <a:r>
              <a:rPr lang="ru-RU" sz="7200" b="1" dirty="0" smtClean="0">
                <a:solidFill>
                  <a:schemeClr val="tx1"/>
                </a:solidFill>
              </a:rPr>
              <a:t> - женский костюм шился из одной ткани и состоял из кофты и юбки.</a:t>
            </a:r>
          </a:p>
          <a:p>
            <a:pPr>
              <a:lnSpc>
                <a:spcPct val="120000"/>
              </a:lnSpc>
            </a:pPr>
            <a:r>
              <a:rPr lang="ru-RU" sz="7200" b="1" u="sng" dirty="0" smtClean="0">
                <a:solidFill>
                  <a:schemeClr val="tx1"/>
                </a:solidFill>
              </a:rPr>
              <a:t>Корсетка</a:t>
            </a:r>
            <a:r>
              <a:rPr lang="ru-RU" sz="7200" b="1" dirty="0" smtClean="0">
                <a:solidFill>
                  <a:schemeClr val="tx1"/>
                </a:solidFill>
              </a:rPr>
              <a:t> – женская кофточка без рукавов, безрукавка.</a:t>
            </a:r>
          </a:p>
          <a:p>
            <a:pPr>
              <a:lnSpc>
                <a:spcPct val="120000"/>
              </a:lnSpc>
            </a:pPr>
            <a:r>
              <a:rPr lang="ru-RU" sz="7200" b="1" u="sng" dirty="0" smtClean="0">
                <a:solidFill>
                  <a:schemeClr val="tx1"/>
                </a:solidFill>
              </a:rPr>
              <a:t>Шлычка</a:t>
            </a:r>
            <a:r>
              <a:rPr lang="ru-RU" sz="7200" b="1" dirty="0" smtClean="0">
                <a:solidFill>
                  <a:schemeClr val="tx1"/>
                </a:solidFill>
              </a:rPr>
              <a:t> – маленькая шапочка, которая закрывала косу, оставляя непокрытой голову.</a:t>
            </a:r>
          </a:p>
          <a:p>
            <a:pPr>
              <a:lnSpc>
                <a:spcPct val="120000"/>
              </a:lnSpc>
            </a:pPr>
            <a:r>
              <a:rPr lang="ru-RU" sz="7200" b="1" u="sng" dirty="0" smtClean="0">
                <a:solidFill>
                  <a:schemeClr val="tx1"/>
                </a:solidFill>
              </a:rPr>
              <a:t>Файшонка</a:t>
            </a:r>
            <a:r>
              <a:rPr lang="ru-RU" sz="7200" b="1" dirty="0" smtClean="0">
                <a:solidFill>
                  <a:schemeClr val="tx1"/>
                </a:solidFill>
              </a:rPr>
              <a:t> - нарядная кружевная или шелковая косынка, в основном головной убор замужних женщин. </a:t>
            </a:r>
          </a:p>
          <a:p>
            <a:pPr>
              <a:lnSpc>
                <a:spcPct val="120000"/>
              </a:lnSpc>
            </a:pPr>
            <a:r>
              <a:rPr lang="ru-RU" sz="7200" b="1" u="sng" dirty="0" smtClean="0">
                <a:solidFill>
                  <a:schemeClr val="tx1"/>
                </a:solidFill>
              </a:rPr>
              <a:t>Спидница</a:t>
            </a:r>
            <a:r>
              <a:rPr lang="ru-RU" sz="7200" b="1" dirty="0" smtClean="0">
                <a:solidFill>
                  <a:schemeClr val="tx1"/>
                </a:solidFill>
              </a:rPr>
              <a:t> - традиционная запашная женская юбка у украинцев и белорусов. </a:t>
            </a:r>
          </a:p>
          <a:p>
            <a:pPr>
              <a:lnSpc>
                <a:spcPct val="120000"/>
              </a:lnSpc>
            </a:pPr>
            <a:r>
              <a:rPr lang="ru-RU" sz="7200" b="1" u="sng" dirty="0" smtClean="0">
                <a:solidFill>
                  <a:schemeClr val="tx1"/>
                </a:solidFill>
              </a:rPr>
              <a:t>Фартук </a:t>
            </a:r>
            <a:r>
              <a:rPr lang="ru-RU" sz="7200" b="1" dirty="0" smtClean="0">
                <a:solidFill>
                  <a:schemeClr val="tx1"/>
                </a:solidFill>
              </a:rPr>
              <a:t>- предмет одежды, надеваемый для предохранения передней части платья от загрязнения.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Семьи</a:t>
            </a:r>
            <a:endParaRPr lang="ru-RU" dirty="0"/>
          </a:p>
        </p:txBody>
      </p:sp>
      <p:pic>
        <p:nvPicPr>
          <p:cNvPr id="7" name="Содержимое 6" descr="49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34128" y="1447800"/>
            <a:ext cx="7301293" cy="4800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edyanik_Tihon_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660" r="2660"/>
          <a:stretch>
            <a:fillRect/>
          </a:stretch>
        </p:blipFill>
        <p:spPr>
          <a:prstGeom prst="rect">
            <a:avLst/>
          </a:prstGeom>
          <a:ln>
            <a:noFill/>
          </a:ln>
          <a:effectLst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08104" y="404664"/>
            <a:ext cx="3178696" cy="561513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Семьи на Кубани были большие, рождение 5-7 детей в казачьей семье было обычным явлением. Также старики и молодые часто жили вместе. Главной обязанностью казака была военная служба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oldyrev_5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56" r="456"/>
          <a:stretch>
            <a:fillRect/>
          </a:stretch>
        </p:blipFill>
        <p:spPr>
          <a:prstGeom prst="rect">
            <a:avLst/>
          </a:prstGeom>
          <a:ln>
            <a:noFill/>
          </a:ln>
          <a:effectLst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08104" y="404664"/>
            <a:ext cx="3178696" cy="561513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Все это требовало много времени, поэтому в казачьих семьях большую роль играла женщина, которая вела домашнее хозяйство, заботилась о стариках, воспитывала младшее поколение.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494</TotalTime>
  <Words>620</Words>
  <Application>Microsoft Office PowerPoint</Application>
  <PresentationFormat>Экран (4:3)</PresentationFormat>
  <Paragraphs>41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Солнцестояние</vt:lpstr>
      <vt:lpstr>Жизнь и быт казаков</vt:lpstr>
      <vt:lpstr>Кто такие казаки?</vt:lpstr>
      <vt:lpstr>Слайд 3</vt:lpstr>
      <vt:lpstr>Как они одевались?</vt:lpstr>
      <vt:lpstr>Мужская одежда</vt:lpstr>
      <vt:lpstr>Женская одежда</vt:lpstr>
      <vt:lpstr>Семьи</vt:lpstr>
      <vt:lpstr>Слайд 8</vt:lpstr>
      <vt:lpstr>Слайд 9</vt:lpstr>
      <vt:lpstr>Казаки любили детей и рады были рождению и мальчика, и девочки.</vt:lpstr>
      <vt:lpstr>Дети рано приобщались к труду, с 5-7 лет они выполняли    посильную работу. Отец и дед обучали сыновей и внуков    трудовым навыкам, выживанию в опасных условиях,              стойкости и выносливости.</vt:lpstr>
      <vt:lpstr>Матери и бабушки обучали дочек и внучек умению любить и беречь семью, рачительному ведению хозяйства.</vt:lpstr>
      <vt:lpstr>Чем занимались казаки?</vt:lpstr>
      <vt:lpstr>Слайд 14</vt:lpstr>
      <vt:lpstr>Слайд 15</vt:lpstr>
      <vt:lpstr>Слайд 16</vt:lpstr>
      <vt:lpstr>Слайд 17</vt:lpstr>
      <vt:lpstr>Жильё казаков</vt:lpstr>
      <vt:lpstr>Интерьер кубанского жилища был в основном одинаков для всех районов Кубани. В доме обычно было две комнаты: великая (вылыка) и малая хата.</vt:lpstr>
      <vt:lpstr>В малой хате находились печь, длинные деревянные лавки, стол (сырно).</vt:lpstr>
      <vt:lpstr>В великой хате стояла изготовленная на заказ мебель: шкаф для посуды: («горка» или «угольник»), комод для белья, сундуки и т.д.</vt:lpstr>
      <vt:lpstr>Центральным местом в доме был «Красный угол» - «божница». «Божница» оформлялась в форме большого киота, состоящего из одной или нескольких икон, украшенных рушниками, и стола - угольника.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Казаки. Жизнь и быт</dc:title>
  <dc:creator>Juno Juno</dc:creator>
  <cp:lastModifiedBy>Juno Juno</cp:lastModifiedBy>
  <cp:revision>179</cp:revision>
  <dcterms:created xsi:type="dcterms:W3CDTF">2017-03-10T08:23:08Z</dcterms:created>
  <dcterms:modified xsi:type="dcterms:W3CDTF">2017-04-01T12:01:22Z</dcterms:modified>
</cp:coreProperties>
</file>